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png&amp;ehk=QYMcx8J9y5dmWD" ContentType="image/png"/>
  <Default Extension="PNG&amp;ehk=tDIhrwXsen1MRUmeSs3"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48"/>
  </p:notesMasterIdLst>
  <p:handoutMasterIdLst>
    <p:handoutMasterId r:id="rId49"/>
  </p:handoutMasterIdLst>
  <p:sldIdLst>
    <p:sldId id="1385" r:id="rId5"/>
    <p:sldId id="380" r:id="rId6"/>
    <p:sldId id="495" r:id="rId7"/>
    <p:sldId id="510" r:id="rId8"/>
    <p:sldId id="1464" r:id="rId9"/>
    <p:sldId id="1465" r:id="rId10"/>
    <p:sldId id="1481" r:id="rId11"/>
    <p:sldId id="1474" r:id="rId12"/>
    <p:sldId id="1503" r:id="rId13"/>
    <p:sldId id="1504" r:id="rId14"/>
    <p:sldId id="1505" r:id="rId15"/>
    <p:sldId id="1506" r:id="rId16"/>
    <p:sldId id="1507" r:id="rId17"/>
    <p:sldId id="1508" r:id="rId18"/>
    <p:sldId id="1482" r:id="rId19"/>
    <p:sldId id="1490" r:id="rId20"/>
    <p:sldId id="1495" r:id="rId21"/>
    <p:sldId id="1496" r:id="rId22"/>
    <p:sldId id="1519" r:id="rId23"/>
    <p:sldId id="1520" r:id="rId24"/>
    <p:sldId id="1493" r:id="rId25"/>
    <p:sldId id="1492" r:id="rId26"/>
    <p:sldId id="1494" r:id="rId27"/>
    <p:sldId id="1497" r:id="rId28"/>
    <p:sldId id="1489" r:id="rId29"/>
    <p:sldId id="1501" r:id="rId30"/>
    <p:sldId id="1521" r:id="rId31"/>
    <p:sldId id="1522" r:id="rId32"/>
    <p:sldId id="1523" r:id="rId33"/>
    <p:sldId id="1524" r:id="rId34"/>
    <p:sldId id="1364" r:id="rId35"/>
    <p:sldId id="1509" r:id="rId36"/>
    <p:sldId id="1513" r:id="rId37"/>
    <p:sldId id="1518" r:id="rId38"/>
    <p:sldId id="1514" r:id="rId39"/>
    <p:sldId id="1515" r:id="rId40"/>
    <p:sldId id="1516" r:id="rId41"/>
    <p:sldId id="1517" r:id="rId42"/>
    <p:sldId id="1512" r:id="rId43"/>
    <p:sldId id="1511" r:id="rId44"/>
    <p:sldId id="501" r:id="rId45"/>
    <p:sldId id="500" r:id="rId46"/>
    <p:sldId id="497" r:id="rId4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87BE90E-5EFF-4B02-A2FE-A0D45AD1544B}">
          <p14:sldIdLst>
            <p14:sldId id="1385"/>
            <p14:sldId id="380"/>
            <p14:sldId id="495"/>
            <p14:sldId id="510"/>
            <p14:sldId id="1464"/>
            <p14:sldId id="1465"/>
            <p14:sldId id="1481"/>
            <p14:sldId id="1474"/>
            <p14:sldId id="1503"/>
            <p14:sldId id="1504"/>
            <p14:sldId id="1505"/>
            <p14:sldId id="1506"/>
            <p14:sldId id="1507"/>
            <p14:sldId id="1508"/>
            <p14:sldId id="1482"/>
            <p14:sldId id="1490"/>
            <p14:sldId id="1495"/>
            <p14:sldId id="1496"/>
            <p14:sldId id="1519"/>
            <p14:sldId id="1520"/>
            <p14:sldId id="1493"/>
            <p14:sldId id="1492"/>
            <p14:sldId id="1494"/>
            <p14:sldId id="1497"/>
            <p14:sldId id="1489"/>
            <p14:sldId id="1501"/>
            <p14:sldId id="1521"/>
            <p14:sldId id="1522"/>
            <p14:sldId id="1523"/>
            <p14:sldId id="1524"/>
            <p14:sldId id="1364"/>
            <p14:sldId id="1509"/>
            <p14:sldId id="1513"/>
            <p14:sldId id="1518"/>
            <p14:sldId id="1514"/>
            <p14:sldId id="1515"/>
            <p14:sldId id="1516"/>
            <p14:sldId id="1517"/>
            <p14:sldId id="1512"/>
            <p14:sldId id="1511"/>
            <p14:sldId id="501"/>
            <p14:sldId id="500"/>
            <p14:sldId id="497"/>
          </p14:sldIdLst>
        </p14:section>
        <p14:section name="Sympraxis brand guidelines" id="{CA063C25-75BB-47E0-BB19-EB8870848F59}">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2A6B"/>
    <a:srgbClr val="4B2579"/>
    <a:srgbClr val="482581"/>
    <a:srgbClr val="9CCF2A"/>
    <a:srgbClr val="9ACE1D"/>
    <a:srgbClr val="332F81"/>
    <a:srgbClr val="A3A437"/>
    <a:srgbClr val="000000"/>
    <a:srgbClr val="FFFFFF"/>
    <a:srgbClr val="5252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6DF045-CDDE-6443-B5D8-C391B8724291}" v="298" dt="2020-05-27T16:47:05.5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46" autoAdjust="0"/>
    <p:restoredTop sz="79116" autoAdjust="0"/>
  </p:normalViewPr>
  <p:slideViewPr>
    <p:cSldViewPr>
      <p:cViewPr varScale="1">
        <p:scale>
          <a:sx n="98" d="100"/>
          <a:sy n="98" d="100"/>
        </p:scale>
        <p:origin x="1376" y="184"/>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1122"/>
    </p:cViewPr>
  </p:sorterViewPr>
  <p:notesViewPr>
    <p:cSldViewPr showGuides="1">
      <p:cViewPr varScale="1">
        <p:scale>
          <a:sx n="134" d="100"/>
          <a:sy n="134" d="100"/>
        </p:scale>
        <p:origin x="2256" y="20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commentAuthors" Target="commentAuthors.xml"/><Relationship Id="rId55"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56"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rek Cash-Peterson" userId="614bbbe3-82dd-457b-ac8e-e99960daed5b" providerId="ADAL" clId="{C56DF045-CDDE-6443-B5D8-C391B8724291}"/>
    <pc:docChg chg="undo custSel addSld delSld modSld modSection">
      <pc:chgData name="Derek Cash-Peterson" userId="614bbbe3-82dd-457b-ac8e-e99960daed5b" providerId="ADAL" clId="{C56DF045-CDDE-6443-B5D8-C391B8724291}" dt="2020-05-27T17:40:34.672" v="38" actId="20577"/>
      <pc:docMkLst>
        <pc:docMk/>
      </pc:docMkLst>
      <pc:sldChg chg="modSp">
        <pc:chgData name="Derek Cash-Peterson" userId="614bbbe3-82dd-457b-ac8e-e99960daed5b" providerId="ADAL" clId="{C56DF045-CDDE-6443-B5D8-C391B8724291}" dt="2020-05-27T17:40:34.672" v="38" actId="20577"/>
        <pc:sldMkLst>
          <pc:docMk/>
          <pc:sldMk cId="1796647673" sldId="380"/>
        </pc:sldMkLst>
        <pc:spChg chg="mod">
          <ac:chgData name="Derek Cash-Peterson" userId="614bbbe3-82dd-457b-ac8e-e99960daed5b" providerId="ADAL" clId="{C56DF045-CDDE-6443-B5D8-C391B8724291}" dt="2020-05-27T17:40:34.672" v="38" actId="20577"/>
          <ac:spMkLst>
            <pc:docMk/>
            <pc:sldMk cId="1796647673" sldId="380"/>
            <ac:spMk id="8" creationId="{A58C4FD7-3110-4C19-B2F3-1B3898D5500A}"/>
          </ac:spMkLst>
        </pc:spChg>
      </pc:sldChg>
      <pc:sldChg chg="del">
        <pc:chgData name="Derek Cash-Peterson" userId="614bbbe3-82dd-457b-ac8e-e99960daed5b" providerId="ADAL" clId="{C56DF045-CDDE-6443-B5D8-C391B8724291}" dt="2020-05-27T16:41:17.503" v="1" actId="2696"/>
        <pc:sldMkLst>
          <pc:docMk/>
          <pc:sldMk cId="777261630" sldId="499"/>
        </pc:sldMkLst>
      </pc:sldChg>
      <pc:sldChg chg="add">
        <pc:chgData name="Derek Cash-Peterson" userId="614bbbe3-82dd-457b-ac8e-e99960daed5b" providerId="ADAL" clId="{C56DF045-CDDE-6443-B5D8-C391B8724291}" dt="2020-05-27T16:41:12.597" v="0"/>
        <pc:sldMkLst>
          <pc:docMk/>
          <pc:sldMk cId="3460983671" sldId="510"/>
        </pc:sldMkLst>
      </pc:sldChg>
      <pc:sldChg chg="modSp">
        <pc:chgData name="Derek Cash-Peterson" userId="614bbbe3-82dd-457b-ac8e-e99960daed5b" providerId="ADAL" clId="{C56DF045-CDDE-6443-B5D8-C391B8724291}" dt="2020-05-27T16:44:11.336" v="4" actId="113"/>
        <pc:sldMkLst>
          <pc:docMk/>
          <pc:sldMk cId="843948071" sldId="1481"/>
        </pc:sldMkLst>
        <pc:spChg chg="mod">
          <ac:chgData name="Derek Cash-Peterson" userId="614bbbe3-82dd-457b-ac8e-e99960daed5b" providerId="ADAL" clId="{C56DF045-CDDE-6443-B5D8-C391B8724291}" dt="2020-05-27T16:44:11.336" v="4" actId="113"/>
          <ac:spMkLst>
            <pc:docMk/>
            <pc:sldMk cId="843948071" sldId="1481"/>
            <ac:spMk id="9" creationId="{00000000-0000-0000-0000-000000000000}"/>
          </ac:spMkLst>
        </pc:spChg>
      </pc:sldChg>
      <pc:sldChg chg="modSp">
        <pc:chgData name="Derek Cash-Peterson" userId="614bbbe3-82dd-457b-ac8e-e99960daed5b" providerId="ADAL" clId="{C56DF045-CDDE-6443-B5D8-C391B8724291}" dt="2020-05-27T16:44:48.306" v="6" actId="113"/>
        <pc:sldMkLst>
          <pc:docMk/>
          <pc:sldMk cId="484134030" sldId="1489"/>
        </pc:sldMkLst>
        <pc:spChg chg="mod">
          <ac:chgData name="Derek Cash-Peterson" userId="614bbbe3-82dd-457b-ac8e-e99960daed5b" providerId="ADAL" clId="{C56DF045-CDDE-6443-B5D8-C391B8724291}" dt="2020-05-27T16:44:48.306" v="6" actId="113"/>
          <ac:spMkLst>
            <pc:docMk/>
            <pc:sldMk cId="484134030" sldId="1489"/>
            <ac:spMk id="9" creationId="{00000000-0000-0000-0000-000000000000}"/>
          </ac:spMkLst>
        </pc:spChg>
      </pc:sldChg>
      <pc:sldChg chg="del">
        <pc:chgData name="Derek Cash-Peterson" userId="614bbbe3-82dd-457b-ac8e-e99960daed5b" providerId="ADAL" clId="{C56DF045-CDDE-6443-B5D8-C391B8724291}" dt="2020-05-27T16:45:39.682" v="16" actId="2696"/>
        <pc:sldMkLst>
          <pc:docMk/>
          <pc:sldMk cId="976633483" sldId="1498"/>
        </pc:sldMkLst>
      </pc:sldChg>
      <pc:sldChg chg="modSp del">
        <pc:chgData name="Derek Cash-Peterson" userId="614bbbe3-82dd-457b-ac8e-e99960daed5b" providerId="ADAL" clId="{C56DF045-CDDE-6443-B5D8-C391B8724291}" dt="2020-05-27T16:45:39.706" v="17" actId="2696"/>
        <pc:sldMkLst>
          <pc:docMk/>
          <pc:sldMk cId="977182295" sldId="1499"/>
        </pc:sldMkLst>
        <pc:spChg chg="mod">
          <ac:chgData name="Derek Cash-Peterson" userId="614bbbe3-82dd-457b-ac8e-e99960daed5b" providerId="ADAL" clId="{C56DF045-CDDE-6443-B5D8-C391B8724291}" dt="2020-05-27T16:45:00.497" v="9" actId="20577"/>
          <ac:spMkLst>
            <pc:docMk/>
            <pc:sldMk cId="977182295" sldId="1499"/>
            <ac:spMk id="4" creationId="{00000000-0000-0000-0000-000000000000}"/>
          </ac:spMkLst>
        </pc:spChg>
      </pc:sldChg>
      <pc:sldChg chg="modSp del">
        <pc:chgData name="Derek Cash-Peterson" userId="614bbbe3-82dd-457b-ac8e-e99960daed5b" providerId="ADAL" clId="{C56DF045-CDDE-6443-B5D8-C391B8724291}" dt="2020-05-27T16:45:39.752" v="18" actId="2696"/>
        <pc:sldMkLst>
          <pc:docMk/>
          <pc:sldMk cId="3267390368" sldId="1500"/>
        </pc:sldMkLst>
        <pc:spChg chg="mod">
          <ac:chgData name="Derek Cash-Peterson" userId="614bbbe3-82dd-457b-ac8e-e99960daed5b" providerId="ADAL" clId="{C56DF045-CDDE-6443-B5D8-C391B8724291}" dt="2020-05-27T16:45:08.415" v="10" actId="20577"/>
          <ac:spMkLst>
            <pc:docMk/>
            <pc:sldMk cId="3267390368" sldId="1500"/>
            <ac:spMk id="4" creationId="{00000000-0000-0000-0000-000000000000}"/>
          </ac:spMkLst>
        </pc:spChg>
      </pc:sldChg>
      <pc:sldChg chg="modSp">
        <pc:chgData name="Derek Cash-Peterson" userId="614bbbe3-82dd-457b-ac8e-e99960daed5b" providerId="ADAL" clId="{C56DF045-CDDE-6443-B5D8-C391B8724291}" dt="2020-05-27T16:46:16.358" v="28" actId="20577"/>
        <pc:sldMkLst>
          <pc:docMk/>
          <pc:sldMk cId="1578708603" sldId="1501"/>
        </pc:sldMkLst>
        <pc:spChg chg="mod">
          <ac:chgData name="Derek Cash-Peterson" userId="614bbbe3-82dd-457b-ac8e-e99960daed5b" providerId="ADAL" clId="{C56DF045-CDDE-6443-B5D8-C391B8724291}" dt="2020-05-27T16:46:16.358" v="28" actId="20577"/>
          <ac:spMkLst>
            <pc:docMk/>
            <pc:sldMk cId="1578708603" sldId="1501"/>
            <ac:spMk id="4" creationId="{00000000-0000-0000-0000-000000000000}"/>
          </ac:spMkLst>
        </pc:spChg>
      </pc:sldChg>
      <pc:sldChg chg="del">
        <pc:chgData name="Derek Cash-Peterson" userId="614bbbe3-82dd-457b-ac8e-e99960daed5b" providerId="ADAL" clId="{C56DF045-CDDE-6443-B5D8-C391B8724291}" dt="2020-05-27T16:45:39.667" v="15" actId="2696"/>
        <pc:sldMkLst>
          <pc:docMk/>
          <pc:sldMk cId="2321536029" sldId="1502"/>
        </pc:sldMkLst>
      </pc:sldChg>
      <pc:sldChg chg="modSp">
        <pc:chgData name="Derek Cash-Peterson" userId="614bbbe3-82dd-457b-ac8e-e99960daed5b" providerId="ADAL" clId="{C56DF045-CDDE-6443-B5D8-C391B8724291}" dt="2020-05-27T16:46:30.115" v="29" actId="20577"/>
        <pc:sldMkLst>
          <pc:docMk/>
          <pc:sldMk cId="1921191407" sldId="1509"/>
        </pc:sldMkLst>
        <pc:spChg chg="mod">
          <ac:chgData name="Derek Cash-Peterson" userId="614bbbe3-82dd-457b-ac8e-e99960daed5b" providerId="ADAL" clId="{C56DF045-CDDE-6443-B5D8-C391B8724291}" dt="2020-05-27T16:46:30.115" v="29" actId="20577"/>
          <ac:spMkLst>
            <pc:docMk/>
            <pc:sldMk cId="1921191407" sldId="1509"/>
            <ac:spMk id="4" creationId="{00000000-0000-0000-0000-000000000000}"/>
          </ac:spMkLst>
        </pc:spChg>
      </pc:sldChg>
      <pc:sldChg chg="modSp">
        <pc:chgData name="Derek Cash-Peterson" userId="614bbbe3-82dd-457b-ac8e-e99960daed5b" providerId="ADAL" clId="{C56DF045-CDDE-6443-B5D8-C391B8724291}" dt="2020-05-27T16:47:05.508" v="32" actId="20577"/>
        <pc:sldMkLst>
          <pc:docMk/>
          <pc:sldMk cId="3092096100" sldId="1512"/>
        </pc:sldMkLst>
        <pc:spChg chg="mod">
          <ac:chgData name="Derek Cash-Peterson" userId="614bbbe3-82dd-457b-ac8e-e99960daed5b" providerId="ADAL" clId="{C56DF045-CDDE-6443-B5D8-C391B8724291}" dt="2020-05-27T16:47:05.508" v="32" actId="20577"/>
          <ac:spMkLst>
            <pc:docMk/>
            <pc:sldMk cId="3092096100" sldId="1512"/>
            <ac:spMk id="6" creationId="{00000000-0000-0000-0000-000000000000}"/>
          </ac:spMkLst>
        </pc:spChg>
      </pc:sldChg>
      <pc:sldChg chg="modSp add">
        <pc:chgData name="Derek Cash-Peterson" userId="614bbbe3-82dd-457b-ac8e-e99960daed5b" providerId="ADAL" clId="{C56DF045-CDDE-6443-B5D8-C391B8724291}" dt="2020-05-27T16:46:08.979" v="27" actId="20577"/>
        <pc:sldMkLst>
          <pc:docMk/>
          <pc:sldMk cId="1625473773" sldId="1521"/>
        </pc:sldMkLst>
        <pc:spChg chg="mod">
          <ac:chgData name="Derek Cash-Peterson" userId="614bbbe3-82dd-457b-ac8e-e99960daed5b" providerId="ADAL" clId="{C56DF045-CDDE-6443-B5D8-C391B8724291}" dt="2020-05-27T16:46:08.979" v="27" actId="20577"/>
          <ac:spMkLst>
            <pc:docMk/>
            <pc:sldMk cId="1625473773" sldId="1521"/>
            <ac:spMk id="4" creationId="{00000000-0000-0000-0000-000000000000}"/>
          </ac:spMkLst>
        </pc:spChg>
      </pc:sldChg>
      <pc:sldChg chg="modSp add">
        <pc:chgData name="Derek Cash-Peterson" userId="614bbbe3-82dd-457b-ac8e-e99960daed5b" providerId="ADAL" clId="{C56DF045-CDDE-6443-B5D8-C391B8724291}" dt="2020-05-27T16:46:01.803" v="26" actId="20577"/>
        <pc:sldMkLst>
          <pc:docMk/>
          <pc:sldMk cId="4014123677" sldId="1522"/>
        </pc:sldMkLst>
        <pc:spChg chg="mod">
          <ac:chgData name="Derek Cash-Peterson" userId="614bbbe3-82dd-457b-ac8e-e99960daed5b" providerId="ADAL" clId="{C56DF045-CDDE-6443-B5D8-C391B8724291}" dt="2020-05-27T16:46:01.803" v="26" actId="20577"/>
          <ac:spMkLst>
            <pc:docMk/>
            <pc:sldMk cId="4014123677" sldId="1522"/>
            <ac:spMk id="4" creationId="{00000000-0000-0000-0000-000000000000}"/>
          </ac:spMkLst>
        </pc:spChg>
      </pc:sldChg>
      <pc:sldChg chg="modSp add">
        <pc:chgData name="Derek Cash-Peterson" userId="614bbbe3-82dd-457b-ac8e-e99960daed5b" providerId="ADAL" clId="{C56DF045-CDDE-6443-B5D8-C391B8724291}" dt="2020-05-27T16:45:52.838" v="24" actId="20577"/>
        <pc:sldMkLst>
          <pc:docMk/>
          <pc:sldMk cId="3824695072" sldId="1523"/>
        </pc:sldMkLst>
        <pc:spChg chg="mod">
          <ac:chgData name="Derek Cash-Peterson" userId="614bbbe3-82dd-457b-ac8e-e99960daed5b" providerId="ADAL" clId="{C56DF045-CDDE-6443-B5D8-C391B8724291}" dt="2020-05-27T16:45:52.838" v="24" actId="20577"/>
          <ac:spMkLst>
            <pc:docMk/>
            <pc:sldMk cId="3824695072" sldId="1523"/>
            <ac:spMk id="4" creationId="{00000000-0000-0000-0000-000000000000}"/>
          </ac:spMkLst>
        </pc:spChg>
      </pc:sldChg>
      <pc:sldChg chg="add">
        <pc:chgData name="Derek Cash-Peterson" userId="614bbbe3-82dd-457b-ac8e-e99960daed5b" providerId="ADAL" clId="{C56DF045-CDDE-6443-B5D8-C391B8724291}" dt="2020-05-27T16:45:44.630" v="22"/>
        <pc:sldMkLst>
          <pc:docMk/>
          <pc:sldMk cId="116272678" sldId="1524"/>
        </pc:sldMkLst>
      </pc:sldChg>
      <pc:sldMasterChg chg="delSldLayout">
        <pc:chgData name="Derek Cash-Peterson" userId="614bbbe3-82dd-457b-ac8e-e99960daed5b" providerId="ADAL" clId="{C56DF045-CDDE-6443-B5D8-C391B8724291}" dt="2020-05-27T16:41:17.508" v="2" actId="2696"/>
        <pc:sldMasterMkLst>
          <pc:docMk/>
          <pc:sldMasterMk cId="3588427678" sldId="2147484229"/>
        </pc:sldMasterMkLst>
        <pc:sldLayoutChg chg="del">
          <pc:chgData name="Derek Cash-Peterson" userId="614bbbe3-82dd-457b-ac8e-e99960daed5b" providerId="ADAL" clId="{C56DF045-CDDE-6443-B5D8-C391B8724291}" dt="2020-05-27T16:41:17.508" v="2" actId="2696"/>
          <pc:sldLayoutMkLst>
            <pc:docMk/>
            <pc:sldMasterMk cId="3588427678" sldId="2147484229"/>
            <pc:sldLayoutMk cId="1067962089" sldId="2147484312"/>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5/27/20 4:24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png&ehk=QYMcx8J9y5dmWD>
</file>

<file path=ppt/media/image29.PNG&ehk=tDIhrwXsen1MRUmeSs3>
</file>

<file path=ppt/media/image3.png>
</file>

<file path=ppt/media/image30.png>
</file>

<file path=ppt/media/image31.png>
</file>

<file path=ppt/media/image32.png>
</file>

<file path=ppt/media/image33.png>
</file>

<file path=ppt/media/image34.png>
</file>

<file path=ppt/media/image35.jpg>
</file>

<file path=ppt/media/image36.jpg>
</file>

<file path=ppt/media/image37.jpg>
</file>

<file path=ppt/media/image38.jpg>
</file>

<file path=ppt/media/image39.jpg>
</file>

<file path=ppt/media/image4.jpeg>
</file>

<file path=ppt/media/image40.png>
</file>

<file path=ppt/media/image41.png>
</file>

<file path=ppt/media/image42.png>
</file>

<file path=ppt/media/image43.jpeg>
</file>

<file path=ppt/media/image44.jpeg>
</file>

<file path=ppt/media/image45.png>
</file>

<file path=ppt/media/image5.png>
</file>

<file path=ppt/media/image6.png>
</file>

<file path=ppt/media/image7.pn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5/27/20 4:24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a:xfrm>
            <a:off x="381000" y="685800"/>
            <a:ext cx="6096000" cy="3429000"/>
          </a:xfrm>
        </p:spPr>
      </p:sp>
      <p:sp>
        <p:nvSpPr>
          <p:cNvPr id="3" name="Zástupný symbol pro poznámky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endParaRPr lang="cs-CZ" dirty="0"/>
          </a:p>
        </p:txBody>
      </p:sp>
      <p:sp>
        <p:nvSpPr>
          <p:cNvPr id="4" name="Zástupný symbol pro číslo snímku 3"/>
          <p:cNvSpPr>
            <a:spLocks noGrp="1"/>
          </p:cNvSpPr>
          <p:nvPr>
            <p:ph type="sldNum" sz="quarter" idx="10"/>
          </p:nvPr>
        </p:nvSpPr>
        <p:spPr/>
        <p:txBody>
          <a:bodyPr/>
          <a:lstStyle/>
          <a:p>
            <a:fld id="{B4008EB6-D09E-4580-8CD6-DDB14511944F}" type="slidenum">
              <a:rPr lang="en-US" smtClean="0"/>
              <a:t>2</a:t>
            </a:fld>
            <a:endParaRPr lang="en-US"/>
          </a:p>
        </p:txBody>
      </p:sp>
    </p:spTree>
    <p:extLst>
      <p:ext uri="{BB962C8B-B14F-4D97-AF65-F5344CB8AC3E}">
        <p14:creationId xmlns:p14="http://schemas.microsoft.com/office/powerpoint/2010/main" val="1497289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12290299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27085549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4807987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30211545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0804200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26708593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9605063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37123992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35165006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1802252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a:xfrm>
            <a:off x="381000" y="685800"/>
            <a:ext cx="6096000" cy="3429000"/>
          </a:xfrm>
        </p:spPr>
      </p:sp>
      <p:sp>
        <p:nvSpPr>
          <p:cNvPr id="3" name="Zástupný symbol pro poznámky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endParaRPr lang="cs-CZ" dirty="0"/>
          </a:p>
        </p:txBody>
      </p:sp>
      <p:sp>
        <p:nvSpPr>
          <p:cNvPr id="4" name="Zástupný symbol pro číslo snímku 3"/>
          <p:cNvSpPr>
            <a:spLocks noGrp="1"/>
          </p:cNvSpPr>
          <p:nvPr>
            <p:ph type="sldNum" sz="quarter" idx="10"/>
          </p:nvPr>
        </p:nvSpPr>
        <p:spPr/>
        <p:txBody>
          <a:bodyPr/>
          <a:lstStyle/>
          <a:p>
            <a:fld id="{B4008EB6-D09E-4580-8CD6-DDB14511944F}" type="slidenum">
              <a:rPr lang="en-US" smtClean="0"/>
              <a:t>4</a:t>
            </a:fld>
            <a:endParaRPr lang="en-US" dirty="0"/>
          </a:p>
        </p:txBody>
      </p:sp>
    </p:spTree>
    <p:extLst>
      <p:ext uri="{BB962C8B-B14F-4D97-AF65-F5344CB8AC3E}">
        <p14:creationId xmlns:p14="http://schemas.microsoft.com/office/powerpoint/2010/main" val="7656916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24727499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39</a:t>
            </a:fld>
            <a:endParaRPr lang="en-US" dirty="0"/>
          </a:p>
        </p:txBody>
      </p:sp>
      <p:sp>
        <p:nvSpPr>
          <p:cNvPr id="10" name="Date Placeholder 9"/>
          <p:cNvSpPr>
            <a:spLocks noGrp="1"/>
          </p:cNvSpPr>
          <p:nvPr>
            <p:ph type="dt" idx="13"/>
          </p:nvPr>
        </p:nvSpPr>
        <p:spPr/>
        <p:txBody>
          <a:bodyPr/>
          <a:lstStyle/>
          <a:p>
            <a:fld id="{79687EF5-0895-448F-A4AC-188A0D571FCC}" type="datetime8">
              <a:rPr lang="en-US" smtClean="0"/>
              <a:t>5/27/20 4:24 PM</a:t>
            </a:fld>
            <a:endParaRPr lang="en-US" dirty="0"/>
          </a:p>
        </p:txBody>
      </p:sp>
      <p:sp>
        <p:nvSpPr>
          <p:cNvPr id="12" name="Header Placeholder 11"/>
          <p:cNvSpPr>
            <a:spLocks noGrp="1"/>
          </p:cNvSpPr>
          <p:nvPr>
            <p:ph type="hdr" sz="quarter" idx="15"/>
          </p:nvPr>
        </p:nvSpPr>
        <p:spPr/>
        <p:txBody>
          <a:bodyPr/>
          <a:lstStyle/>
          <a:p>
            <a:endParaRPr lang="en-US" dirty="0"/>
          </a:p>
        </p:txBody>
      </p:sp>
      <p:sp>
        <p:nvSpPr>
          <p:cNvPr id="4" name="Footer Placeholder 3"/>
          <p:cNvSpPr>
            <a:spLocks noGrp="1"/>
          </p:cNvSpPr>
          <p:nvPr>
            <p:ph type="ftr" sz="quarter" idx="16"/>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42627227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32517212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a:xfrm>
            <a:off x="381000" y="685800"/>
            <a:ext cx="6096000" cy="3429000"/>
          </a:xfrm>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B4008EB6-D09E-4580-8CD6-DDB14511944F}" type="slidenum">
              <a:rPr lang="en-US" smtClean="0"/>
              <a:t>41</a:t>
            </a:fld>
            <a:endParaRPr lang="en-US" dirty="0"/>
          </a:p>
        </p:txBody>
      </p:sp>
    </p:spTree>
    <p:extLst>
      <p:ext uri="{BB962C8B-B14F-4D97-AF65-F5344CB8AC3E}">
        <p14:creationId xmlns:p14="http://schemas.microsoft.com/office/powerpoint/2010/main" val="17040856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a:xfrm>
            <a:off x="381000" y="685800"/>
            <a:ext cx="6096000" cy="3429000"/>
          </a:xfrm>
        </p:spPr>
      </p:sp>
      <p:sp>
        <p:nvSpPr>
          <p:cNvPr id="3" name="Zástupný symbol pro poznámky 2"/>
          <p:cNvSpPr>
            <a:spLocks noGrp="1"/>
          </p:cNvSpPr>
          <p:nvPr>
            <p:ph type="body" idx="1"/>
          </p:nvPr>
        </p:nvSpPr>
        <p:spPr/>
        <p:txBody>
          <a:bodyPr/>
          <a:lstStyle/>
          <a:p>
            <a:endParaRPr lang="cs-CZ" dirty="0"/>
          </a:p>
        </p:txBody>
      </p:sp>
      <p:sp>
        <p:nvSpPr>
          <p:cNvPr id="4" name="Zástupný symbol pro číslo snímku 3"/>
          <p:cNvSpPr>
            <a:spLocks noGrp="1"/>
          </p:cNvSpPr>
          <p:nvPr>
            <p:ph type="sldNum" sz="quarter" idx="10"/>
          </p:nvPr>
        </p:nvSpPr>
        <p:spPr/>
        <p:txBody>
          <a:bodyPr/>
          <a:lstStyle/>
          <a:p>
            <a:fld id="{B4008EB6-D09E-4580-8CD6-DDB14511944F}" type="slidenum">
              <a:rPr lang="en-US" smtClean="0"/>
              <a:t>42</a:t>
            </a:fld>
            <a:endParaRPr lang="en-US" dirty="0"/>
          </a:p>
        </p:txBody>
      </p:sp>
    </p:spTree>
    <p:extLst>
      <p:ext uri="{BB962C8B-B14F-4D97-AF65-F5344CB8AC3E}">
        <p14:creationId xmlns:p14="http://schemas.microsoft.com/office/powerpoint/2010/main" val="9017689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a:xfrm>
            <a:off x="381000" y="685800"/>
            <a:ext cx="6096000" cy="3429000"/>
          </a:xfrm>
        </p:spPr>
      </p:sp>
      <p:sp>
        <p:nvSpPr>
          <p:cNvPr id="3" name="Zástupný symbol pro poznámky 2"/>
          <p:cNvSpPr>
            <a:spLocks noGrp="1"/>
          </p:cNvSpPr>
          <p:nvPr>
            <p:ph type="body" idx="1"/>
          </p:nvPr>
        </p:nvSpPr>
        <p:spPr/>
        <p:txBody>
          <a:bodyPr/>
          <a:lstStyle/>
          <a:p>
            <a:endParaRPr lang="cs-CZ"/>
          </a:p>
        </p:txBody>
      </p:sp>
      <p:sp>
        <p:nvSpPr>
          <p:cNvPr id="4" name="Zástupný symbol pro číslo snímku 3"/>
          <p:cNvSpPr>
            <a:spLocks noGrp="1"/>
          </p:cNvSpPr>
          <p:nvPr>
            <p:ph type="sldNum" sz="quarter" idx="10"/>
          </p:nvPr>
        </p:nvSpPr>
        <p:spPr/>
        <p:txBody>
          <a:bodyPr/>
          <a:lstStyle/>
          <a:p>
            <a:fld id="{B4008EB6-D09E-4580-8CD6-DDB14511944F}" type="slidenum">
              <a:rPr lang="en-US" smtClean="0"/>
              <a:t>43</a:t>
            </a:fld>
            <a:endParaRPr lang="en-US"/>
          </a:p>
        </p:txBody>
      </p:sp>
    </p:spTree>
    <p:extLst>
      <p:ext uri="{BB962C8B-B14F-4D97-AF65-F5344CB8AC3E}">
        <p14:creationId xmlns:p14="http://schemas.microsoft.com/office/powerpoint/2010/main" val="1503175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507872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21</a:t>
            </a:fld>
            <a:endParaRPr lang="en-US" dirty="0"/>
          </a:p>
        </p:txBody>
      </p:sp>
      <p:sp>
        <p:nvSpPr>
          <p:cNvPr id="10" name="Date Placeholder 9"/>
          <p:cNvSpPr>
            <a:spLocks noGrp="1"/>
          </p:cNvSpPr>
          <p:nvPr>
            <p:ph type="dt" idx="13"/>
          </p:nvPr>
        </p:nvSpPr>
        <p:spPr/>
        <p:txBody>
          <a:bodyPr/>
          <a:lstStyle/>
          <a:p>
            <a:fld id="{79687EF5-0895-448F-A4AC-188A0D571FCC}" type="datetime8">
              <a:rPr lang="en-US" smtClean="0"/>
              <a:t>5/27/20 4:24 PM</a:t>
            </a:fld>
            <a:endParaRPr lang="en-US" dirty="0"/>
          </a:p>
        </p:txBody>
      </p:sp>
      <p:sp>
        <p:nvSpPr>
          <p:cNvPr id="12" name="Header Placeholder 11"/>
          <p:cNvSpPr>
            <a:spLocks noGrp="1"/>
          </p:cNvSpPr>
          <p:nvPr>
            <p:ph type="hdr" sz="quarter" idx="15"/>
          </p:nvPr>
        </p:nvSpPr>
        <p:spPr/>
        <p:txBody>
          <a:bodyPr/>
          <a:lstStyle/>
          <a:p>
            <a:endParaRPr lang="en-US" dirty="0"/>
          </a:p>
        </p:txBody>
      </p:sp>
      <p:sp>
        <p:nvSpPr>
          <p:cNvPr id="4" name="Footer Placeholder 3"/>
          <p:cNvSpPr>
            <a:spLocks noGrp="1"/>
          </p:cNvSpPr>
          <p:nvPr>
            <p:ph type="ftr" sz="quarter" idx="16"/>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329203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t>5/27/20 4:24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559123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23</a:t>
            </a:fld>
            <a:endParaRPr lang="en-US" dirty="0"/>
          </a:p>
        </p:txBody>
      </p:sp>
      <p:sp>
        <p:nvSpPr>
          <p:cNvPr id="10" name="Date Placeholder 9"/>
          <p:cNvSpPr>
            <a:spLocks noGrp="1"/>
          </p:cNvSpPr>
          <p:nvPr>
            <p:ph type="dt" idx="13"/>
          </p:nvPr>
        </p:nvSpPr>
        <p:spPr/>
        <p:txBody>
          <a:bodyPr/>
          <a:lstStyle/>
          <a:p>
            <a:fld id="{79687EF5-0895-448F-A4AC-188A0D571FCC}" type="datetime8">
              <a:rPr lang="en-US" smtClean="0"/>
              <a:t>5/27/20 4:24 PM</a:t>
            </a:fld>
            <a:endParaRPr lang="en-US" dirty="0"/>
          </a:p>
        </p:txBody>
      </p:sp>
      <p:sp>
        <p:nvSpPr>
          <p:cNvPr id="12" name="Header Placeholder 11"/>
          <p:cNvSpPr>
            <a:spLocks noGrp="1"/>
          </p:cNvSpPr>
          <p:nvPr>
            <p:ph type="hdr" sz="quarter" idx="15"/>
          </p:nvPr>
        </p:nvSpPr>
        <p:spPr/>
        <p:txBody>
          <a:bodyPr/>
          <a:lstStyle/>
          <a:p>
            <a:endParaRPr lang="en-US" dirty="0"/>
          </a:p>
        </p:txBody>
      </p:sp>
      <p:sp>
        <p:nvSpPr>
          <p:cNvPr id="4" name="Footer Placeholder 3"/>
          <p:cNvSpPr>
            <a:spLocks noGrp="1"/>
          </p:cNvSpPr>
          <p:nvPr>
            <p:ph type="ftr" sz="quarter" idx="16"/>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250916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24</a:t>
            </a:fld>
            <a:endParaRPr lang="en-US" dirty="0"/>
          </a:p>
        </p:txBody>
      </p:sp>
      <p:sp>
        <p:nvSpPr>
          <p:cNvPr id="10" name="Date Placeholder 9"/>
          <p:cNvSpPr>
            <a:spLocks noGrp="1"/>
          </p:cNvSpPr>
          <p:nvPr>
            <p:ph type="dt" idx="13"/>
          </p:nvPr>
        </p:nvSpPr>
        <p:spPr/>
        <p:txBody>
          <a:bodyPr/>
          <a:lstStyle/>
          <a:p>
            <a:fld id="{79687EF5-0895-448F-A4AC-188A0D571FCC}" type="datetime8">
              <a:rPr lang="en-US" smtClean="0"/>
              <a:t>5/27/20 4:24 PM</a:t>
            </a:fld>
            <a:endParaRPr lang="en-US" dirty="0"/>
          </a:p>
        </p:txBody>
      </p:sp>
      <p:sp>
        <p:nvSpPr>
          <p:cNvPr id="12" name="Header Placeholder 11"/>
          <p:cNvSpPr>
            <a:spLocks noGrp="1"/>
          </p:cNvSpPr>
          <p:nvPr>
            <p:ph type="hdr" sz="quarter" idx="15"/>
          </p:nvPr>
        </p:nvSpPr>
        <p:spPr/>
        <p:txBody>
          <a:bodyPr/>
          <a:lstStyle/>
          <a:p>
            <a:endParaRPr lang="en-US" dirty="0"/>
          </a:p>
        </p:txBody>
      </p:sp>
      <p:sp>
        <p:nvSpPr>
          <p:cNvPr id="4" name="Footer Placeholder 3"/>
          <p:cNvSpPr>
            <a:spLocks noGrp="1"/>
          </p:cNvSpPr>
          <p:nvPr>
            <p:ph type="ftr" sz="quarter" idx="16"/>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2584863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37737690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5/27/20 4:24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37069280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png"/><Relationship Id="rId4" Type="http://schemas.microsoft.com/office/2007/relationships/hdphoto" Target="../media/hdphoto1.wdp"/></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7_Title Slide Photo_Option">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 y="-12264"/>
            <a:ext cx="12436472" cy="7133250"/>
          </a:xfrm>
          <a:prstGeom prst="rect">
            <a:avLst/>
          </a:prstGeom>
        </p:spPr>
      </p:pic>
      <p:sp>
        <p:nvSpPr>
          <p:cNvPr id="2" name="Rectangle 1"/>
          <p:cNvSpPr/>
          <p:nvPr userDrawn="1"/>
        </p:nvSpPr>
        <p:spPr bwMode="auto">
          <a:xfrm>
            <a:off x="274637" y="2119163"/>
            <a:ext cx="6400800" cy="3664099"/>
          </a:xfrm>
          <a:prstGeom prst="rect">
            <a:avLst/>
          </a:prstGeom>
          <a:solidFill>
            <a:srgbClr val="482581">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8"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14" name="Picture 13" descr="A close up of a sign&#10;&#10;Description automatically generated">
            <a:extLst>
              <a:ext uri="{FF2B5EF4-FFF2-40B4-BE49-F238E27FC236}">
                <a16:creationId xmlns:a16="http://schemas.microsoft.com/office/drawing/2014/main" id="{B2943EE7-41AC-4DE4-B193-8A304DB6738C}"/>
              </a:ext>
            </a:extLst>
          </p:cNvPr>
          <p:cNvPicPr>
            <a:picLocks noChangeAspect="1"/>
          </p:cNvPicPr>
          <p:nvPr userDrawn="1"/>
        </p:nvPicPr>
        <p:blipFill>
          <a:blip r:embed="rId3"/>
          <a:stretch>
            <a:fillRect/>
          </a:stretch>
        </p:blipFill>
        <p:spPr>
          <a:xfrm>
            <a:off x="198437" y="256891"/>
            <a:ext cx="3505200" cy="672603"/>
          </a:xfrm>
          <a:prstGeom prst="rect">
            <a:avLst/>
          </a:prstGeom>
        </p:spPr>
      </p:pic>
    </p:spTree>
    <p:extLst>
      <p:ext uri="{BB962C8B-B14F-4D97-AF65-F5344CB8AC3E}">
        <p14:creationId xmlns:p14="http://schemas.microsoft.com/office/powerpoint/2010/main" val="2470706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48258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48258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gradFill>
                  <a:gsLst>
                    <a:gs pos="100000">
                      <a:schemeClr val="tx1"/>
                    </a:gs>
                    <a:gs pos="0">
                      <a:schemeClr val="tx1"/>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gradFill>
                  <a:gsLst>
                    <a:gs pos="100000">
                      <a:schemeClr val="tx1"/>
                    </a:gs>
                    <a:gs pos="0">
                      <a:schemeClr val="tx1"/>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056847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48258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482581"/>
                </a:solidFill>
              </a:defRPr>
            </a:lvl1p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48258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48258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258259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rgbClr val="48258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rgbClr val="9ACE1D"/>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Accent Color 4">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0496860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8_Title Slide Photo_Option">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l="-236"/>
          <a:stretch/>
        </p:blipFill>
        <p:spPr>
          <a:xfrm>
            <a:off x="-70159" y="-61893"/>
            <a:ext cx="12576792" cy="7056418"/>
          </a:xfrm>
          <a:prstGeom prst="rect">
            <a:avLst/>
          </a:prstGeom>
        </p:spPr>
      </p:pic>
      <p:sp>
        <p:nvSpPr>
          <p:cNvPr id="2" name="Rectangle 1"/>
          <p:cNvSpPr/>
          <p:nvPr userDrawn="1"/>
        </p:nvSpPr>
        <p:spPr bwMode="auto">
          <a:xfrm>
            <a:off x="274638" y="2119163"/>
            <a:ext cx="6400800" cy="3664099"/>
          </a:xfrm>
          <a:prstGeom prst="rect">
            <a:avLst/>
          </a:prstGeom>
          <a:solidFill>
            <a:srgbClr val="9ACE1D">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8"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descr="A close up of a sign&#10;&#10;Description automatically generated">
            <a:extLst>
              <a:ext uri="{FF2B5EF4-FFF2-40B4-BE49-F238E27FC236}">
                <a16:creationId xmlns:a16="http://schemas.microsoft.com/office/drawing/2014/main" id="{69928B3F-F0FE-44B0-B1DE-D7379AA06491}"/>
              </a:ext>
            </a:extLst>
          </p:cNvPr>
          <p:cNvPicPr>
            <a:picLocks noChangeAspect="1"/>
          </p:cNvPicPr>
          <p:nvPr userDrawn="1"/>
        </p:nvPicPr>
        <p:blipFill>
          <a:blip r:embed="rId3"/>
          <a:stretch>
            <a:fillRect/>
          </a:stretch>
        </p:blipFill>
        <p:spPr>
          <a:xfrm>
            <a:off x="8809037" y="220662"/>
            <a:ext cx="3505200" cy="672603"/>
          </a:xfrm>
          <a:prstGeom prst="rect">
            <a:avLst/>
          </a:prstGeom>
        </p:spPr>
      </p:pic>
    </p:spTree>
    <p:extLst>
      <p:ext uri="{BB962C8B-B14F-4D97-AF65-F5344CB8AC3E}">
        <p14:creationId xmlns:p14="http://schemas.microsoft.com/office/powerpoint/2010/main" val="1279037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tx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2662911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48258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rgbClr val="9ACE1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tx1">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rgbClr val="482581"/>
                </a:solidFill>
              </a:defRPr>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a:t>
            </a:r>
            <a:r>
              <a:rPr lang="en-US" sz="700" dirty="0" err="1">
                <a:gradFill>
                  <a:gsLst>
                    <a:gs pos="0">
                      <a:schemeClr val="tx1"/>
                    </a:gs>
                    <a:gs pos="100000">
                      <a:schemeClr val="tx1"/>
                    </a:gs>
                  </a:gsLst>
                  <a:lin ang="5400000" scaled="0"/>
                </a:gradFill>
                <a:cs typeface="Segoe UI" pitchFamily="34" charset="0"/>
              </a:rPr>
              <a:t>Sympraxis</a:t>
            </a:r>
            <a:r>
              <a:rPr lang="en-US" sz="700" dirty="0">
                <a:gradFill>
                  <a:gsLst>
                    <a:gs pos="0">
                      <a:schemeClr val="tx1"/>
                    </a:gs>
                    <a:gs pos="100000">
                      <a:schemeClr val="tx1"/>
                    </a:gs>
                  </a:gsLst>
                  <a:lin ang="5400000" scaled="0"/>
                </a:gradFill>
                <a:cs typeface="Segoe UI" pitchFamily="34" charset="0"/>
              </a:rPr>
              <a:t> Consulting. All rights reserved. </a:t>
            </a:r>
          </a:p>
        </p:txBody>
      </p:sp>
      <p:pic>
        <p:nvPicPr>
          <p:cNvPr id="5" name="Picture 4" descr="A close up of a sign&#10;&#10;Description automatically generated">
            <a:extLst>
              <a:ext uri="{FF2B5EF4-FFF2-40B4-BE49-F238E27FC236}">
                <a16:creationId xmlns:a16="http://schemas.microsoft.com/office/drawing/2014/main" id="{97867920-ED42-48A6-B1D2-1E4784572B01}"/>
              </a:ext>
            </a:extLst>
          </p:cNvPr>
          <p:cNvPicPr>
            <a:picLocks noChangeAspect="1"/>
          </p:cNvPicPr>
          <p:nvPr userDrawn="1"/>
        </p:nvPicPr>
        <p:blipFill>
          <a:blip r:embed="rId2"/>
          <a:stretch>
            <a:fillRect/>
          </a:stretch>
        </p:blipFill>
        <p:spPr>
          <a:xfrm>
            <a:off x="427037" y="2883813"/>
            <a:ext cx="4535435" cy="870814"/>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tx1">
            <a:lumMod val="50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a:t>
            </a:r>
            <a:r>
              <a:rPr lang="en-US" sz="700" dirty="0" err="1">
                <a:gradFill>
                  <a:gsLst>
                    <a:gs pos="0">
                      <a:schemeClr val="tx1"/>
                    </a:gs>
                    <a:gs pos="100000">
                      <a:schemeClr val="tx1"/>
                    </a:gs>
                  </a:gsLst>
                  <a:lin ang="5400000" scaled="0"/>
                </a:gradFill>
                <a:cs typeface="Segoe UI" pitchFamily="34" charset="0"/>
              </a:rPr>
              <a:t>Sympraxis</a:t>
            </a:r>
            <a:r>
              <a:rPr lang="en-US" sz="700" dirty="0">
                <a:gradFill>
                  <a:gsLst>
                    <a:gs pos="0">
                      <a:schemeClr val="tx1"/>
                    </a:gs>
                    <a:gs pos="100000">
                      <a:schemeClr val="tx1"/>
                    </a:gs>
                  </a:gsLst>
                  <a:lin ang="5400000" scaled="0"/>
                </a:gradFill>
                <a:cs typeface="Segoe UI" pitchFamily="34" charset="0"/>
              </a:rPr>
              <a:t> Consulting. All rights reserved. </a:t>
            </a:r>
          </a:p>
        </p:txBody>
      </p:sp>
      <p:pic>
        <p:nvPicPr>
          <p:cNvPr id="5" name="Picture 4" descr="A close up of a sign&#10;&#10;Description automatically generated">
            <a:extLst>
              <a:ext uri="{FF2B5EF4-FFF2-40B4-BE49-F238E27FC236}">
                <a16:creationId xmlns:a16="http://schemas.microsoft.com/office/drawing/2014/main" id="{68A9A717-B9C6-4945-9C2C-F359FF2CF795}"/>
              </a:ext>
            </a:extLst>
          </p:cNvPr>
          <p:cNvPicPr>
            <a:picLocks noChangeAspect="1"/>
          </p:cNvPicPr>
          <p:nvPr userDrawn="1"/>
        </p:nvPicPr>
        <p:blipFill>
          <a:blip r:embed="rId2"/>
          <a:stretch>
            <a:fillRect/>
          </a:stretch>
        </p:blipFill>
        <p:spPr>
          <a:xfrm>
            <a:off x="503237" y="3054540"/>
            <a:ext cx="4611635" cy="885444"/>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3602" r="12960" b="13011"/>
          <a:stretch/>
        </p:blipFill>
        <p:spPr>
          <a:xfrm>
            <a:off x="-30163" y="-1"/>
            <a:ext cx="12466637" cy="7012483"/>
          </a:xfrm>
          <a:prstGeom prst="rect">
            <a:avLst/>
          </a:prstGeom>
        </p:spPr>
      </p:pic>
      <p:sp>
        <p:nvSpPr>
          <p:cNvPr id="2" name="Rectangle 1"/>
          <p:cNvSpPr/>
          <p:nvPr userDrawn="1"/>
        </p:nvSpPr>
        <p:spPr bwMode="auto">
          <a:xfrm>
            <a:off x="274638" y="2119163"/>
            <a:ext cx="6400800" cy="3664099"/>
          </a:xfrm>
          <a:prstGeom prst="rect">
            <a:avLst/>
          </a:prstGeom>
          <a:solidFill>
            <a:schemeClr val="bg1">
              <a:lumMod val="50000"/>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637" y="2119178"/>
            <a:ext cx="6402388"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73050" y="3954463"/>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descr="A close up of a sign&#10;&#10;Description automatically generated">
            <a:extLst>
              <a:ext uri="{FF2B5EF4-FFF2-40B4-BE49-F238E27FC236}">
                <a16:creationId xmlns:a16="http://schemas.microsoft.com/office/drawing/2014/main" id="{2DE7DD3E-B574-4B04-9AF6-AB7DE6AFB8BF}"/>
              </a:ext>
            </a:extLst>
          </p:cNvPr>
          <p:cNvPicPr>
            <a:picLocks noChangeAspect="1"/>
          </p:cNvPicPr>
          <p:nvPr userDrawn="1"/>
        </p:nvPicPr>
        <p:blipFill>
          <a:blip r:embed="rId3"/>
          <a:stretch>
            <a:fillRect/>
          </a:stretch>
        </p:blipFill>
        <p:spPr>
          <a:xfrm>
            <a:off x="350837" y="6061570"/>
            <a:ext cx="3505200" cy="672603"/>
          </a:xfrm>
          <a:prstGeom prst="rect">
            <a:avLst/>
          </a:prstGeom>
        </p:spPr>
      </p:pic>
    </p:spTree>
    <p:extLst>
      <p:ext uri="{BB962C8B-B14F-4D97-AF65-F5344CB8AC3E}">
        <p14:creationId xmlns:p14="http://schemas.microsoft.com/office/powerpoint/2010/main" val="3865502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Background &amp; logos + nodes">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AF52F2A-C4BA-4109-B18F-2F327A00307F}"/>
              </a:ext>
            </a:extLst>
          </p:cNvPr>
          <p:cNvSpPr txBox="1"/>
          <p:nvPr userDrawn="1"/>
        </p:nvSpPr>
        <p:spPr>
          <a:xfrm>
            <a:off x="407913" y="450075"/>
            <a:ext cx="2089914" cy="576274"/>
          </a:xfrm>
          <a:prstGeom prst="rect">
            <a:avLst/>
          </a:prstGeom>
          <a:noFill/>
        </p:spPr>
        <p:txBody>
          <a:bodyPr wrap="none" lIns="0" tIns="0" rIns="0" bIns="0" rtlCol="0">
            <a:spAutoFit/>
          </a:bodyPr>
          <a:lstStyle/>
          <a:p>
            <a:r>
              <a:rPr lang="en-US" sz="1836" b="1" spc="-71">
                <a:solidFill>
                  <a:schemeClr val="tx1">
                    <a:lumMod val="85000"/>
                    <a:lumOff val="15000"/>
                  </a:schemeClr>
                </a:solidFill>
              </a:rPr>
              <a:t>MICROSOFT 365</a:t>
            </a:r>
          </a:p>
          <a:p>
            <a:r>
              <a:rPr lang="en-US" sz="1836" b="1" spc="-71">
                <a:solidFill>
                  <a:srgbClr val="732B6B"/>
                </a:solidFill>
              </a:rPr>
              <a:t>Virtual </a:t>
            </a:r>
            <a:r>
              <a:rPr lang="en-US" sz="1836" b="1" i="1" spc="-71">
                <a:solidFill>
                  <a:srgbClr val="008192"/>
                </a:solidFill>
              </a:rPr>
              <a:t>MARATHON</a:t>
            </a:r>
          </a:p>
        </p:txBody>
      </p:sp>
      <p:pic>
        <p:nvPicPr>
          <p:cNvPr id="4" name="Picture 3" descr="A close up of a logo&#10;&#10;Description automatically generated">
            <a:extLst>
              <a:ext uri="{FF2B5EF4-FFF2-40B4-BE49-F238E27FC236}">
                <a16:creationId xmlns:a16="http://schemas.microsoft.com/office/drawing/2014/main" id="{F2300D0E-FB5C-4159-9B1B-CA779827D721}"/>
              </a:ext>
            </a:extLst>
          </p:cNvPr>
          <p:cNvPicPr>
            <a:picLocks noChangeAspect="1"/>
          </p:cNvPicPr>
          <p:nvPr userDrawn="1"/>
        </p:nvPicPr>
        <p:blipFill>
          <a:blip r:embed="rId3"/>
          <a:stretch>
            <a:fillRect/>
          </a:stretch>
        </p:blipFill>
        <p:spPr>
          <a:xfrm>
            <a:off x="4612732" y="5344982"/>
            <a:ext cx="1404625" cy="1385017"/>
          </a:xfrm>
          <a:prstGeom prst="rect">
            <a:avLst/>
          </a:prstGeom>
        </p:spPr>
      </p:pic>
      <p:sp>
        <p:nvSpPr>
          <p:cNvPr id="7" name="TextBox 6">
            <a:extLst>
              <a:ext uri="{FF2B5EF4-FFF2-40B4-BE49-F238E27FC236}">
                <a16:creationId xmlns:a16="http://schemas.microsoft.com/office/drawing/2014/main" id="{2696C12E-C0B8-4D94-8093-C4D614B5C139}"/>
              </a:ext>
            </a:extLst>
          </p:cNvPr>
          <p:cNvSpPr txBox="1"/>
          <p:nvPr userDrawn="1"/>
        </p:nvSpPr>
        <p:spPr>
          <a:xfrm>
            <a:off x="9523712" y="450075"/>
            <a:ext cx="2504850" cy="576274"/>
          </a:xfrm>
          <a:prstGeom prst="rect">
            <a:avLst/>
          </a:prstGeom>
          <a:noFill/>
        </p:spPr>
        <p:txBody>
          <a:bodyPr wrap="square" lIns="0" tIns="0" rIns="0" bIns="0" rtlCol="0">
            <a:spAutoFit/>
          </a:bodyPr>
          <a:lstStyle/>
          <a:p>
            <a:pPr algn="r"/>
            <a:r>
              <a:rPr lang="en-US" sz="1836" b="1" spc="-71">
                <a:solidFill>
                  <a:srgbClr val="008192"/>
                </a:solidFill>
              </a:rPr>
              <a:t>May 27 &amp; 28, 2020</a:t>
            </a:r>
          </a:p>
          <a:p>
            <a:pPr algn="r"/>
            <a:r>
              <a:rPr lang="en-US" sz="1836" b="1" spc="-71">
                <a:solidFill>
                  <a:srgbClr val="008192"/>
                </a:solidFill>
              </a:rPr>
              <a:t>36 hours / 2 days</a:t>
            </a:r>
          </a:p>
        </p:txBody>
      </p:sp>
      <p:sp>
        <p:nvSpPr>
          <p:cNvPr id="9" name="TextBox 8">
            <a:extLst>
              <a:ext uri="{FF2B5EF4-FFF2-40B4-BE49-F238E27FC236}">
                <a16:creationId xmlns:a16="http://schemas.microsoft.com/office/drawing/2014/main" id="{0811AEAA-0FAE-44D7-8696-8C6800C42214}"/>
              </a:ext>
            </a:extLst>
          </p:cNvPr>
          <p:cNvSpPr txBox="1"/>
          <p:nvPr userDrawn="1"/>
        </p:nvSpPr>
        <p:spPr>
          <a:xfrm>
            <a:off x="0" y="2078594"/>
            <a:ext cx="12436475" cy="384205"/>
          </a:xfrm>
          <a:prstGeom prst="rect">
            <a:avLst/>
          </a:prstGeom>
          <a:solidFill>
            <a:srgbClr val="732B6B"/>
          </a:solidFill>
        </p:spPr>
        <p:txBody>
          <a:bodyPr wrap="square" lIns="0" tIns="0" rIns="0" bIns="0" rtlCol="0">
            <a:spAutoFit/>
          </a:bodyPr>
          <a:lstStyle/>
          <a:p>
            <a:endParaRPr lang="en-US" sz="2448" spc="-71">
              <a:solidFill>
                <a:srgbClr val="732B6B"/>
              </a:solidFill>
            </a:endParaRPr>
          </a:p>
        </p:txBody>
      </p:sp>
    </p:spTree>
    <p:extLst>
      <p:ext uri="{BB962C8B-B14F-4D97-AF65-F5344CB8AC3E}">
        <p14:creationId xmlns:p14="http://schemas.microsoft.com/office/powerpoint/2010/main" val="349173288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Background &amp; logos">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AF52F2A-C4BA-4109-B18F-2F327A00307F}"/>
              </a:ext>
            </a:extLst>
          </p:cNvPr>
          <p:cNvSpPr txBox="1"/>
          <p:nvPr userDrawn="1"/>
        </p:nvSpPr>
        <p:spPr>
          <a:xfrm>
            <a:off x="407913" y="394119"/>
            <a:ext cx="2089914" cy="576274"/>
          </a:xfrm>
          <a:prstGeom prst="rect">
            <a:avLst/>
          </a:prstGeom>
          <a:noFill/>
        </p:spPr>
        <p:txBody>
          <a:bodyPr wrap="none" lIns="0" tIns="0" rIns="0" bIns="0" rtlCol="0">
            <a:spAutoFit/>
          </a:bodyPr>
          <a:lstStyle/>
          <a:p>
            <a:r>
              <a:rPr lang="en-US" sz="1836" b="1" spc="-71">
                <a:solidFill>
                  <a:schemeClr val="tx1">
                    <a:lumMod val="85000"/>
                    <a:lumOff val="15000"/>
                  </a:schemeClr>
                </a:solidFill>
              </a:rPr>
              <a:t>MICROSOFT 365</a:t>
            </a:r>
          </a:p>
          <a:p>
            <a:r>
              <a:rPr lang="en-US" sz="1836" b="1" spc="-71">
                <a:solidFill>
                  <a:srgbClr val="732B6B"/>
                </a:solidFill>
              </a:rPr>
              <a:t>Virtual </a:t>
            </a:r>
            <a:r>
              <a:rPr lang="en-US" sz="1836" b="1" i="1" spc="-71">
                <a:solidFill>
                  <a:srgbClr val="008192"/>
                </a:solidFill>
              </a:rPr>
              <a:t>MARATHON</a:t>
            </a:r>
          </a:p>
        </p:txBody>
      </p:sp>
      <p:sp>
        <p:nvSpPr>
          <p:cNvPr id="7" name="TextBox 6">
            <a:extLst>
              <a:ext uri="{FF2B5EF4-FFF2-40B4-BE49-F238E27FC236}">
                <a16:creationId xmlns:a16="http://schemas.microsoft.com/office/drawing/2014/main" id="{2696C12E-C0B8-4D94-8093-C4D614B5C139}"/>
              </a:ext>
            </a:extLst>
          </p:cNvPr>
          <p:cNvSpPr txBox="1"/>
          <p:nvPr userDrawn="1"/>
        </p:nvSpPr>
        <p:spPr>
          <a:xfrm>
            <a:off x="9523714" y="394119"/>
            <a:ext cx="2504850" cy="576274"/>
          </a:xfrm>
          <a:prstGeom prst="rect">
            <a:avLst/>
          </a:prstGeom>
          <a:noFill/>
        </p:spPr>
        <p:txBody>
          <a:bodyPr wrap="square" lIns="0" tIns="0" rIns="0" bIns="0" rtlCol="0">
            <a:spAutoFit/>
          </a:bodyPr>
          <a:lstStyle/>
          <a:p>
            <a:pPr algn="r"/>
            <a:r>
              <a:rPr lang="en-US" sz="1836" b="1" spc="-71">
                <a:solidFill>
                  <a:srgbClr val="008192"/>
                </a:solidFill>
              </a:rPr>
              <a:t>May 27 &amp; 28, 2020</a:t>
            </a:r>
          </a:p>
          <a:p>
            <a:pPr algn="r"/>
            <a:r>
              <a:rPr lang="en-US" sz="1836" b="1" spc="-71">
                <a:solidFill>
                  <a:srgbClr val="008192"/>
                </a:solidFill>
              </a:rPr>
              <a:t>36 hours / 2 days</a:t>
            </a:r>
          </a:p>
        </p:txBody>
      </p:sp>
      <p:pic>
        <p:nvPicPr>
          <p:cNvPr id="5" name="Picture 4" descr="A close up of a logo&#10;&#10;Description automatically generated">
            <a:extLst>
              <a:ext uri="{FF2B5EF4-FFF2-40B4-BE49-F238E27FC236}">
                <a16:creationId xmlns:a16="http://schemas.microsoft.com/office/drawing/2014/main" id="{CDBCBB83-DEAE-4723-9FE6-117D5D333C22}"/>
              </a:ext>
            </a:extLst>
          </p:cNvPr>
          <p:cNvPicPr>
            <a:picLocks noChangeAspect="1"/>
          </p:cNvPicPr>
          <p:nvPr userDrawn="1"/>
        </p:nvPicPr>
        <p:blipFill>
          <a:blip r:embed="rId3"/>
          <a:stretch>
            <a:fillRect/>
          </a:stretch>
        </p:blipFill>
        <p:spPr>
          <a:xfrm>
            <a:off x="4612732" y="5344982"/>
            <a:ext cx="1404625" cy="1385017"/>
          </a:xfrm>
          <a:prstGeom prst="rect">
            <a:avLst/>
          </a:prstGeom>
        </p:spPr>
      </p:pic>
    </p:spTree>
    <p:extLst>
      <p:ext uri="{BB962C8B-B14F-4D97-AF65-F5344CB8AC3E}">
        <p14:creationId xmlns:p14="http://schemas.microsoft.com/office/powerpoint/2010/main" val="243727768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Raffle">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1EF4E00-3443-424F-94DB-D1169ADFF061}"/>
              </a:ext>
            </a:extLst>
          </p:cNvPr>
          <p:cNvSpPr txBox="1"/>
          <p:nvPr userDrawn="1"/>
        </p:nvSpPr>
        <p:spPr>
          <a:xfrm>
            <a:off x="0" y="1351163"/>
            <a:ext cx="12436475" cy="384205"/>
          </a:xfrm>
          <a:prstGeom prst="rect">
            <a:avLst/>
          </a:prstGeom>
          <a:solidFill>
            <a:srgbClr val="732B6B"/>
          </a:solidFill>
        </p:spPr>
        <p:txBody>
          <a:bodyPr wrap="square" lIns="0" tIns="0" rIns="0" bIns="0" rtlCol="0">
            <a:spAutoFit/>
          </a:bodyPr>
          <a:lstStyle/>
          <a:p>
            <a:endParaRPr lang="en-US" sz="2448" spc="-71" dirty="0">
              <a:solidFill>
                <a:srgbClr val="732B6B"/>
              </a:solidFill>
            </a:endParaRPr>
          </a:p>
        </p:txBody>
      </p:sp>
      <p:sp>
        <p:nvSpPr>
          <p:cNvPr id="6" name="Text Placeholder 6">
            <a:extLst>
              <a:ext uri="{FF2B5EF4-FFF2-40B4-BE49-F238E27FC236}">
                <a16:creationId xmlns:a16="http://schemas.microsoft.com/office/drawing/2014/main" id="{924200D9-7F14-4CD6-ACA3-BAA1BFFC3743}"/>
              </a:ext>
            </a:extLst>
          </p:cNvPr>
          <p:cNvSpPr>
            <a:spLocks noGrp="1"/>
          </p:cNvSpPr>
          <p:nvPr>
            <p:ph type="body" sz="quarter" idx="11"/>
          </p:nvPr>
        </p:nvSpPr>
        <p:spPr>
          <a:xfrm>
            <a:off x="4600527" y="3165143"/>
            <a:ext cx="7295928" cy="608821"/>
          </a:xfrm>
          <a:prstGeom prst="rect">
            <a:avLst/>
          </a:prstGeom>
        </p:spPr>
        <p:txBody>
          <a:bodyPr/>
          <a:lstStyle>
            <a:lvl1pPr marL="291436" indent="-291436">
              <a:lnSpc>
                <a:spcPct val="200000"/>
              </a:lnSpc>
              <a:buClr>
                <a:srgbClr val="FFC000"/>
              </a:buClr>
              <a:buSzPct val="120000"/>
              <a:buFont typeface="Wingdings" panose="05000000000000000000" pitchFamily="2" charset="2"/>
              <a:buChar char="§"/>
              <a:defRPr sz="1632" b="0">
                <a:solidFill>
                  <a:schemeClr val="tx1">
                    <a:lumMod val="85000"/>
                    <a:lumOff val="15000"/>
                  </a:schemeClr>
                </a:solidFill>
                <a:latin typeface="+mn-lt"/>
              </a:defRPr>
            </a:lvl1pPr>
          </a:lstStyle>
          <a:p>
            <a:pPr lvl="0"/>
            <a:endParaRPr lang="en-US" dirty="0"/>
          </a:p>
        </p:txBody>
      </p:sp>
      <p:pic>
        <p:nvPicPr>
          <p:cNvPr id="9" name="Picture 8" descr="A close up of a logo&#10;&#10;Description automatically generated">
            <a:extLst>
              <a:ext uri="{FF2B5EF4-FFF2-40B4-BE49-F238E27FC236}">
                <a16:creationId xmlns:a16="http://schemas.microsoft.com/office/drawing/2014/main" id="{DEF43613-BB24-4323-B010-4A248296C722}"/>
              </a:ext>
            </a:extLst>
          </p:cNvPr>
          <p:cNvPicPr>
            <a:picLocks noChangeAspect="1"/>
          </p:cNvPicPr>
          <p:nvPr userDrawn="1"/>
        </p:nvPicPr>
        <p:blipFill>
          <a:blip r:embed="rId3"/>
          <a:stretch>
            <a:fillRect/>
          </a:stretch>
        </p:blipFill>
        <p:spPr>
          <a:xfrm>
            <a:off x="9956469" y="456975"/>
            <a:ext cx="939172" cy="926062"/>
          </a:xfrm>
          <a:prstGeom prst="rect">
            <a:avLst/>
          </a:prstGeom>
        </p:spPr>
      </p:pic>
      <p:sp>
        <p:nvSpPr>
          <p:cNvPr id="10" name="Title 1">
            <a:extLst>
              <a:ext uri="{FF2B5EF4-FFF2-40B4-BE49-F238E27FC236}">
                <a16:creationId xmlns:a16="http://schemas.microsoft.com/office/drawing/2014/main" id="{1B2060C2-D725-4695-88DB-16ECB7EFD8B3}"/>
              </a:ext>
            </a:extLst>
          </p:cNvPr>
          <p:cNvSpPr>
            <a:spLocks noGrp="1"/>
          </p:cNvSpPr>
          <p:nvPr>
            <p:ph type="title" hasCustomPrompt="1"/>
          </p:nvPr>
        </p:nvSpPr>
        <p:spPr>
          <a:xfrm>
            <a:off x="4579087" y="1814277"/>
            <a:ext cx="7295928" cy="659198"/>
          </a:xfrm>
          <a:prstGeom prst="rect">
            <a:avLst/>
          </a:prstGeom>
        </p:spPr>
        <p:txBody>
          <a:bodyPr anchor="ctr"/>
          <a:lstStyle>
            <a:lvl1pPr>
              <a:defRPr sz="2856" b="0">
                <a:solidFill>
                  <a:schemeClr val="bg1"/>
                </a:solidFill>
                <a:latin typeface="+mn-lt"/>
              </a:defRPr>
            </a:lvl1pPr>
          </a:lstStyle>
          <a:p>
            <a:r>
              <a:rPr lang="en-US" dirty="0"/>
              <a:t>CLICK TO EDIT MASTER TITLE STYLE</a:t>
            </a:r>
          </a:p>
        </p:txBody>
      </p:sp>
    </p:spTree>
    <p:extLst>
      <p:ext uri="{BB962C8B-B14F-4D97-AF65-F5344CB8AC3E}">
        <p14:creationId xmlns:p14="http://schemas.microsoft.com/office/powerpoint/2010/main" val="234584663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Donation">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EAE87E5-C4C4-41DF-A854-B0D03BD5C548}"/>
              </a:ext>
            </a:extLst>
          </p:cNvPr>
          <p:cNvSpPr txBox="1"/>
          <p:nvPr userDrawn="1"/>
        </p:nvSpPr>
        <p:spPr>
          <a:xfrm>
            <a:off x="0" y="2083088"/>
            <a:ext cx="12436475" cy="384205"/>
          </a:xfrm>
          <a:prstGeom prst="rect">
            <a:avLst/>
          </a:prstGeom>
          <a:solidFill>
            <a:srgbClr val="732B6B"/>
          </a:solidFill>
        </p:spPr>
        <p:txBody>
          <a:bodyPr wrap="square" lIns="0" tIns="0" rIns="0" bIns="0" rtlCol="0">
            <a:spAutoFit/>
          </a:bodyPr>
          <a:lstStyle/>
          <a:p>
            <a:endParaRPr lang="en-US" sz="2448" spc="-71" dirty="0">
              <a:solidFill>
                <a:srgbClr val="732B6B"/>
              </a:solidFill>
            </a:endParaRPr>
          </a:p>
        </p:txBody>
      </p:sp>
      <p:sp>
        <p:nvSpPr>
          <p:cNvPr id="11" name="Title 1">
            <a:extLst>
              <a:ext uri="{FF2B5EF4-FFF2-40B4-BE49-F238E27FC236}">
                <a16:creationId xmlns:a16="http://schemas.microsoft.com/office/drawing/2014/main" id="{1EF71C5F-7712-4A89-AFF5-B1565E2D894D}"/>
              </a:ext>
            </a:extLst>
          </p:cNvPr>
          <p:cNvSpPr>
            <a:spLocks noGrp="1"/>
          </p:cNvSpPr>
          <p:nvPr>
            <p:ph type="title" hasCustomPrompt="1"/>
          </p:nvPr>
        </p:nvSpPr>
        <p:spPr>
          <a:xfrm>
            <a:off x="0" y="2546201"/>
            <a:ext cx="12326278" cy="659198"/>
          </a:xfrm>
          <a:prstGeom prst="rect">
            <a:avLst/>
          </a:prstGeom>
        </p:spPr>
        <p:txBody>
          <a:bodyPr anchor="ctr"/>
          <a:lstStyle>
            <a:lvl1pPr algn="ctr">
              <a:defRPr sz="2856" b="0">
                <a:solidFill>
                  <a:schemeClr val="bg1"/>
                </a:solidFill>
                <a:latin typeface="+mn-lt"/>
              </a:defRPr>
            </a:lvl1pPr>
          </a:lstStyle>
          <a:p>
            <a:r>
              <a:rPr lang="en-US" dirty="0"/>
              <a:t>CLICK TO EDIT MASTER TITLE STYLE</a:t>
            </a:r>
          </a:p>
        </p:txBody>
      </p:sp>
    </p:spTree>
    <p:extLst>
      <p:ext uri="{BB962C8B-B14F-4D97-AF65-F5344CB8AC3E}">
        <p14:creationId xmlns:p14="http://schemas.microsoft.com/office/powerpoint/2010/main" val="4013764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Sponzors">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
        <p:nvSpPr>
          <p:cNvPr id="2" name="Content Placeholder 20"/>
          <p:cNvSpPr txBox="1">
            <a:spLocks/>
          </p:cNvSpPr>
          <p:nvPr userDrawn="1"/>
        </p:nvSpPr>
        <p:spPr>
          <a:xfrm>
            <a:off x="-17598" y="2864388"/>
            <a:ext cx="12436475" cy="1865207"/>
          </a:xfrm>
          <a:prstGeom prst="rect">
            <a:avLst/>
          </a:prstGeom>
        </p:spPr>
        <p:txBody>
          <a:bodyPr>
            <a:noAutofit/>
          </a:bodyPr>
          <a:lst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lgn="ctr">
              <a:lnSpc>
                <a:spcPct val="150000"/>
              </a:lnSpc>
              <a:buNone/>
            </a:pPr>
            <a:endParaRPr lang="en-US" sz="3264">
              <a:solidFill>
                <a:srgbClr val="0071BC"/>
              </a:solidFill>
            </a:endParaRPr>
          </a:p>
        </p:txBody>
      </p:sp>
      <p:sp>
        <p:nvSpPr>
          <p:cNvPr id="3" name="Title 1">
            <a:extLst>
              <a:ext uri="{FF2B5EF4-FFF2-40B4-BE49-F238E27FC236}">
                <a16:creationId xmlns:a16="http://schemas.microsoft.com/office/drawing/2014/main" id="{D80576F3-5B75-4D17-95BA-F9EF91989661}"/>
              </a:ext>
            </a:extLst>
          </p:cNvPr>
          <p:cNvSpPr>
            <a:spLocks noGrp="1"/>
          </p:cNvSpPr>
          <p:nvPr>
            <p:ph type="title" hasCustomPrompt="1"/>
          </p:nvPr>
        </p:nvSpPr>
        <p:spPr>
          <a:xfrm>
            <a:off x="447100" y="233153"/>
            <a:ext cx="9115205" cy="659198"/>
          </a:xfrm>
          <a:prstGeom prst="rect">
            <a:avLst/>
          </a:prstGeom>
        </p:spPr>
        <p:txBody>
          <a:bodyPr anchor="ctr"/>
          <a:lstStyle>
            <a:lvl1pPr>
              <a:defRPr sz="2856" b="0">
                <a:solidFill>
                  <a:srgbClr val="732B6B"/>
                </a:solidFill>
                <a:latin typeface="+mn-lt"/>
              </a:defRPr>
            </a:lvl1pPr>
          </a:lstStyle>
          <a:p>
            <a:r>
              <a:rPr lang="en-US" dirty="0"/>
              <a:t>CLICK TO EDIT MASTER TITLE STYLE</a:t>
            </a:r>
          </a:p>
        </p:txBody>
      </p:sp>
      <p:pic>
        <p:nvPicPr>
          <p:cNvPr id="4" name="Picture 3" descr="A close up of a logo&#10;&#10;Description automatically generated">
            <a:extLst>
              <a:ext uri="{FF2B5EF4-FFF2-40B4-BE49-F238E27FC236}">
                <a16:creationId xmlns:a16="http://schemas.microsoft.com/office/drawing/2014/main" id="{1652131F-F74D-488F-BE50-F74D8DF0D782}"/>
              </a:ext>
            </a:extLst>
          </p:cNvPr>
          <p:cNvPicPr>
            <a:picLocks noChangeAspect="1"/>
          </p:cNvPicPr>
          <p:nvPr userDrawn="1"/>
        </p:nvPicPr>
        <p:blipFill>
          <a:blip r:embed="rId3">
            <a:extLst>
              <a:ext uri="{BEBA8EAE-BF5A-486C-A8C5-ECC9F3942E4B}">
                <a14:imgProps xmlns:a14="http://schemas.microsoft.com/office/drawing/2010/main">
                  <a14:imgLayer r:embed="rId4">
                    <a14:imgEffect>
                      <a14:brightnessContrast contrast="-20000"/>
                    </a14:imgEffect>
                  </a14:imgLayer>
                </a14:imgProps>
              </a:ext>
            </a:extLst>
          </a:blip>
          <a:stretch>
            <a:fillRect/>
          </a:stretch>
        </p:blipFill>
        <p:spPr>
          <a:xfrm>
            <a:off x="560724" y="1482876"/>
            <a:ext cx="589731" cy="746083"/>
          </a:xfrm>
          <a:prstGeom prst="rect">
            <a:avLst/>
          </a:prstGeom>
        </p:spPr>
      </p:pic>
      <p:pic>
        <p:nvPicPr>
          <p:cNvPr id="5" name="Picture 4" descr="A close up of a logo&#10;&#10;Description automatically generated">
            <a:extLst>
              <a:ext uri="{FF2B5EF4-FFF2-40B4-BE49-F238E27FC236}">
                <a16:creationId xmlns:a16="http://schemas.microsoft.com/office/drawing/2014/main" id="{5228587B-D2E2-4A52-95BF-F96F4A504DC5}"/>
              </a:ext>
            </a:extLst>
          </p:cNvPr>
          <p:cNvPicPr>
            <a:picLocks noChangeAspect="1"/>
          </p:cNvPicPr>
          <p:nvPr userDrawn="1"/>
        </p:nvPicPr>
        <p:blipFill>
          <a:blip r:embed="rId5"/>
          <a:stretch>
            <a:fillRect/>
          </a:stretch>
        </p:blipFill>
        <p:spPr>
          <a:xfrm>
            <a:off x="560724" y="2858560"/>
            <a:ext cx="589731" cy="746083"/>
          </a:xfrm>
          <a:prstGeom prst="rect">
            <a:avLst/>
          </a:prstGeom>
        </p:spPr>
      </p:pic>
      <p:pic>
        <p:nvPicPr>
          <p:cNvPr id="6" name="Picture 5" descr="A close up of a logo&#10;&#10;Description automatically generated">
            <a:extLst>
              <a:ext uri="{FF2B5EF4-FFF2-40B4-BE49-F238E27FC236}">
                <a16:creationId xmlns:a16="http://schemas.microsoft.com/office/drawing/2014/main" id="{6CE2DBC2-ED37-406E-A3A4-CA79DCDDE4BC}"/>
              </a:ext>
            </a:extLst>
          </p:cNvPr>
          <p:cNvPicPr>
            <a:picLocks noChangeAspect="1"/>
          </p:cNvPicPr>
          <p:nvPr userDrawn="1"/>
        </p:nvPicPr>
        <p:blipFill>
          <a:blip r:embed="rId6"/>
          <a:stretch>
            <a:fillRect/>
          </a:stretch>
        </p:blipFill>
        <p:spPr>
          <a:xfrm>
            <a:off x="560722" y="4778168"/>
            <a:ext cx="589733" cy="746083"/>
          </a:xfrm>
          <a:prstGeom prst="rect">
            <a:avLst/>
          </a:prstGeom>
        </p:spPr>
      </p:pic>
      <p:sp>
        <p:nvSpPr>
          <p:cNvPr id="8" name="Picture Placeholder 7">
            <a:extLst>
              <a:ext uri="{FF2B5EF4-FFF2-40B4-BE49-F238E27FC236}">
                <a16:creationId xmlns:a16="http://schemas.microsoft.com/office/drawing/2014/main" id="{1C196BB4-F3C2-4F95-8A0A-AA526DE5E4E3}"/>
              </a:ext>
            </a:extLst>
          </p:cNvPr>
          <p:cNvSpPr>
            <a:spLocks noGrp="1"/>
          </p:cNvSpPr>
          <p:nvPr>
            <p:ph type="pic" sz="quarter" idx="10"/>
          </p:nvPr>
        </p:nvSpPr>
        <p:spPr>
          <a:xfrm>
            <a:off x="1742679" y="1387673"/>
            <a:ext cx="2145292" cy="738664"/>
          </a:xfrm>
          <a:prstGeom prst="rect">
            <a:avLst/>
          </a:prstGeom>
          <a:ln>
            <a:noFill/>
          </a:ln>
        </p:spPr>
        <p:txBody>
          <a:bodyPr/>
          <a:lstStyle/>
          <a:p>
            <a:endParaRPr lang="en-US"/>
          </a:p>
        </p:txBody>
      </p:sp>
      <p:sp>
        <p:nvSpPr>
          <p:cNvPr id="9" name="Picture Placeholder 7">
            <a:extLst>
              <a:ext uri="{FF2B5EF4-FFF2-40B4-BE49-F238E27FC236}">
                <a16:creationId xmlns:a16="http://schemas.microsoft.com/office/drawing/2014/main" id="{0BAD4A95-E9AE-4D16-A1D8-C05CF3305A00}"/>
              </a:ext>
            </a:extLst>
          </p:cNvPr>
          <p:cNvSpPr>
            <a:spLocks noGrp="1"/>
          </p:cNvSpPr>
          <p:nvPr>
            <p:ph type="pic" sz="quarter" idx="11"/>
          </p:nvPr>
        </p:nvSpPr>
        <p:spPr>
          <a:xfrm>
            <a:off x="4458758" y="1402558"/>
            <a:ext cx="2145292" cy="738664"/>
          </a:xfrm>
          <a:prstGeom prst="rect">
            <a:avLst/>
          </a:prstGeom>
          <a:ln>
            <a:noFill/>
          </a:ln>
        </p:spPr>
        <p:txBody>
          <a:bodyPr/>
          <a:lstStyle/>
          <a:p>
            <a:endParaRPr lang="en-US"/>
          </a:p>
        </p:txBody>
      </p:sp>
      <p:sp>
        <p:nvSpPr>
          <p:cNvPr id="10" name="Picture Placeholder 7">
            <a:extLst>
              <a:ext uri="{FF2B5EF4-FFF2-40B4-BE49-F238E27FC236}">
                <a16:creationId xmlns:a16="http://schemas.microsoft.com/office/drawing/2014/main" id="{F7E8FD9A-23E0-43E9-BDDA-67CE6FB82328}"/>
              </a:ext>
            </a:extLst>
          </p:cNvPr>
          <p:cNvSpPr>
            <a:spLocks noGrp="1"/>
          </p:cNvSpPr>
          <p:nvPr>
            <p:ph type="pic" sz="quarter" idx="12"/>
          </p:nvPr>
        </p:nvSpPr>
        <p:spPr>
          <a:xfrm>
            <a:off x="1742679" y="2715492"/>
            <a:ext cx="2145292" cy="738664"/>
          </a:xfrm>
          <a:prstGeom prst="rect">
            <a:avLst/>
          </a:prstGeom>
          <a:ln>
            <a:noFill/>
          </a:ln>
        </p:spPr>
        <p:txBody>
          <a:bodyPr/>
          <a:lstStyle/>
          <a:p>
            <a:endParaRPr lang="en-US"/>
          </a:p>
        </p:txBody>
      </p:sp>
      <p:sp>
        <p:nvSpPr>
          <p:cNvPr id="11" name="Picture Placeholder 7">
            <a:extLst>
              <a:ext uri="{FF2B5EF4-FFF2-40B4-BE49-F238E27FC236}">
                <a16:creationId xmlns:a16="http://schemas.microsoft.com/office/drawing/2014/main" id="{504EB18B-48D5-4064-BB8B-F4B51DD24939}"/>
              </a:ext>
            </a:extLst>
          </p:cNvPr>
          <p:cNvSpPr>
            <a:spLocks noGrp="1"/>
          </p:cNvSpPr>
          <p:nvPr>
            <p:ph type="pic" sz="quarter" idx="13"/>
          </p:nvPr>
        </p:nvSpPr>
        <p:spPr>
          <a:xfrm>
            <a:off x="1742679" y="4043312"/>
            <a:ext cx="2145292" cy="738664"/>
          </a:xfrm>
          <a:prstGeom prst="rect">
            <a:avLst/>
          </a:prstGeom>
          <a:ln>
            <a:noFill/>
          </a:ln>
        </p:spPr>
        <p:txBody>
          <a:bodyPr/>
          <a:lstStyle/>
          <a:p>
            <a:endParaRPr lang="en-US"/>
          </a:p>
        </p:txBody>
      </p:sp>
      <p:sp>
        <p:nvSpPr>
          <p:cNvPr id="12" name="Picture Placeholder 7">
            <a:extLst>
              <a:ext uri="{FF2B5EF4-FFF2-40B4-BE49-F238E27FC236}">
                <a16:creationId xmlns:a16="http://schemas.microsoft.com/office/drawing/2014/main" id="{2A0012F8-5E7B-4653-A6F6-34C9AF192E55}"/>
              </a:ext>
            </a:extLst>
          </p:cNvPr>
          <p:cNvSpPr>
            <a:spLocks noGrp="1"/>
          </p:cNvSpPr>
          <p:nvPr>
            <p:ph type="pic" sz="quarter" idx="14"/>
          </p:nvPr>
        </p:nvSpPr>
        <p:spPr>
          <a:xfrm>
            <a:off x="4458758" y="4043312"/>
            <a:ext cx="2145292" cy="738664"/>
          </a:xfrm>
          <a:prstGeom prst="rect">
            <a:avLst/>
          </a:prstGeom>
          <a:ln>
            <a:noFill/>
          </a:ln>
        </p:spPr>
        <p:txBody>
          <a:bodyPr/>
          <a:lstStyle/>
          <a:p>
            <a:endParaRPr lang="en-US"/>
          </a:p>
        </p:txBody>
      </p:sp>
      <p:sp>
        <p:nvSpPr>
          <p:cNvPr id="13" name="Picture Placeholder 7">
            <a:extLst>
              <a:ext uri="{FF2B5EF4-FFF2-40B4-BE49-F238E27FC236}">
                <a16:creationId xmlns:a16="http://schemas.microsoft.com/office/drawing/2014/main" id="{973F8DAC-5DE1-466C-95B7-1317AA2992C4}"/>
              </a:ext>
            </a:extLst>
          </p:cNvPr>
          <p:cNvSpPr>
            <a:spLocks noGrp="1"/>
          </p:cNvSpPr>
          <p:nvPr>
            <p:ph type="pic" sz="quarter" idx="15"/>
          </p:nvPr>
        </p:nvSpPr>
        <p:spPr>
          <a:xfrm>
            <a:off x="7174836" y="4043312"/>
            <a:ext cx="2145292" cy="738664"/>
          </a:xfrm>
          <a:prstGeom prst="rect">
            <a:avLst/>
          </a:prstGeom>
          <a:ln>
            <a:noFill/>
          </a:ln>
        </p:spPr>
        <p:txBody>
          <a:bodyPr/>
          <a:lstStyle/>
          <a:p>
            <a:endParaRPr lang="en-US"/>
          </a:p>
        </p:txBody>
      </p:sp>
      <p:sp>
        <p:nvSpPr>
          <p:cNvPr id="14" name="Picture Placeholder 7">
            <a:extLst>
              <a:ext uri="{FF2B5EF4-FFF2-40B4-BE49-F238E27FC236}">
                <a16:creationId xmlns:a16="http://schemas.microsoft.com/office/drawing/2014/main" id="{E15018B0-009D-462B-9277-B84DFD9A9EF9}"/>
              </a:ext>
            </a:extLst>
          </p:cNvPr>
          <p:cNvSpPr>
            <a:spLocks noGrp="1"/>
          </p:cNvSpPr>
          <p:nvPr>
            <p:ph type="pic" sz="quarter" idx="16"/>
          </p:nvPr>
        </p:nvSpPr>
        <p:spPr>
          <a:xfrm>
            <a:off x="1742679" y="5371131"/>
            <a:ext cx="2145292" cy="738664"/>
          </a:xfrm>
          <a:prstGeom prst="rect">
            <a:avLst/>
          </a:prstGeom>
          <a:ln>
            <a:noFill/>
          </a:ln>
        </p:spPr>
        <p:txBody>
          <a:bodyPr/>
          <a:lstStyle/>
          <a:p>
            <a:endParaRPr lang="en-US"/>
          </a:p>
        </p:txBody>
      </p:sp>
      <p:sp>
        <p:nvSpPr>
          <p:cNvPr id="15" name="Picture Placeholder 7">
            <a:extLst>
              <a:ext uri="{FF2B5EF4-FFF2-40B4-BE49-F238E27FC236}">
                <a16:creationId xmlns:a16="http://schemas.microsoft.com/office/drawing/2014/main" id="{9DA4606F-41D5-4222-8381-843524DC9913}"/>
              </a:ext>
            </a:extLst>
          </p:cNvPr>
          <p:cNvSpPr>
            <a:spLocks noGrp="1"/>
          </p:cNvSpPr>
          <p:nvPr>
            <p:ph type="pic" sz="quarter" idx="17"/>
          </p:nvPr>
        </p:nvSpPr>
        <p:spPr>
          <a:xfrm>
            <a:off x="4458758" y="5371131"/>
            <a:ext cx="2145292" cy="738664"/>
          </a:xfrm>
          <a:prstGeom prst="rect">
            <a:avLst/>
          </a:prstGeom>
          <a:ln>
            <a:noFill/>
          </a:ln>
        </p:spPr>
        <p:txBody>
          <a:bodyPr/>
          <a:lstStyle/>
          <a:p>
            <a:endParaRPr lang="en-US"/>
          </a:p>
        </p:txBody>
      </p:sp>
      <p:sp>
        <p:nvSpPr>
          <p:cNvPr id="16" name="Picture Placeholder 7">
            <a:extLst>
              <a:ext uri="{FF2B5EF4-FFF2-40B4-BE49-F238E27FC236}">
                <a16:creationId xmlns:a16="http://schemas.microsoft.com/office/drawing/2014/main" id="{C9E7870A-A8E9-4601-85EF-C3E52673CDBE}"/>
              </a:ext>
            </a:extLst>
          </p:cNvPr>
          <p:cNvSpPr>
            <a:spLocks noGrp="1"/>
          </p:cNvSpPr>
          <p:nvPr>
            <p:ph type="pic" sz="quarter" idx="18"/>
          </p:nvPr>
        </p:nvSpPr>
        <p:spPr>
          <a:xfrm>
            <a:off x="7174836" y="5371131"/>
            <a:ext cx="2145292" cy="738664"/>
          </a:xfrm>
          <a:prstGeom prst="rect">
            <a:avLst/>
          </a:prstGeom>
          <a:ln>
            <a:noFill/>
          </a:ln>
        </p:spPr>
        <p:txBody>
          <a:bodyPr/>
          <a:lstStyle/>
          <a:p>
            <a:endParaRPr lang="en-US"/>
          </a:p>
        </p:txBody>
      </p:sp>
      <p:sp>
        <p:nvSpPr>
          <p:cNvPr id="17" name="Picture Placeholder 7">
            <a:extLst>
              <a:ext uri="{FF2B5EF4-FFF2-40B4-BE49-F238E27FC236}">
                <a16:creationId xmlns:a16="http://schemas.microsoft.com/office/drawing/2014/main" id="{150DF100-731C-4934-B3A6-FDCEFC0868DD}"/>
              </a:ext>
            </a:extLst>
          </p:cNvPr>
          <p:cNvSpPr>
            <a:spLocks noGrp="1"/>
          </p:cNvSpPr>
          <p:nvPr>
            <p:ph type="pic" sz="quarter" idx="19"/>
          </p:nvPr>
        </p:nvSpPr>
        <p:spPr>
          <a:xfrm>
            <a:off x="9890915" y="4043312"/>
            <a:ext cx="2145292" cy="738664"/>
          </a:xfrm>
          <a:prstGeom prst="rect">
            <a:avLst/>
          </a:prstGeom>
          <a:ln>
            <a:noFill/>
          </a:ln>
        </p:spPr>
        <p:txBody>
          <a:bodyPr/>
          <a:lstStyle/>
          <a:p>
            <a:endParaRPr lang="en-US"/>
          </a:p>
        </p:txBody>
      </p:sp>
    </p:spTree>
    <p:extLst>
      <p:ext uri="{BB962C8B-B14F-4D97-AF65-F5344CB8AC3E}">
        <p14:creationId xmlns:p14="http://schemas.microsoft.com/office/powerpoint/2010/main" val="3026437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100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descr="A close up of a sign&#10;&#10;Description automatically generated">
            <a:extLst>
              <a:ext uri="{FF2B5EF4-FFF2-40B4-BE49-F238E27FC236}">
                <a16:creationId xmlns:a16="http://schemas.microsoft.com/office/drawing/2014/main" id="{04B8DBDA-4299-4C08-97F3-684D7F5BA7A4}"/>
              </a:ext>
            </a:extLst>
          </p:cNvPr>
          <p:cNvPicPr>
            <a:picLocks noChangeAspect="1"/>
          </p:cNvPicPr>
          <p:nvPr userDrawn="1"/>
        </p:nvPicPr>
        <p:blipFill>
          <a:blip r:embed="rId2"/>
          <a:stretch>
            <a:fillRect/>
          </a:stretch>
        </p:blipFill>
        <p:spPr>
          <a:xfrm>
            <a:off x="263588" y="373062"/>
            <a:ext cx="3571836" cy="685800"/>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482581"/>
                </a:solidFill>
              </a:defRPr>
            </a:lvl1p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00000">
                      <a:schemeClr val="tx1"/>
                    </a:gs>
                    <a:gs pos="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105625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482581"/>
                </a:solidFill>
              </a:defRPr>
            </a:lvl1p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marL="342900" indent="-342900">
              <a:buSzPct val="60000"/>
              <a:buFontTx/>
              <a:buBlip>
                <a:blip r:embed="rId2"/>
              </a:buBlip>
              <a:defRPr sz="4000">
                <a:gradFill>
                  <a:gsLst>
                    <a:gs pos="100000">
                      <a:schemeClr val="tx1"/>
                    </a:gs>
                    <a:gs pos="0">
                      <a:schemeClr val="tx1"/>
                    </a:gs>
                  </a:gsLst>
                  <a:lin ang="5400000" scaled="0"/>
                </a:gradFill>
              </a:defRPr>
            </a:lvl1pPr>
            <a:lvl2pPr marL="584200" indent="-241300">
              <a:buSzPct val="75000"/>
              <a:buFontTx/>
              <a:buBlip>
                <a:blip r:embed="rId2"/>
              </a:buBlip>
              <a:defRPr/>
            </a:lvl2pPr>
            <a:lvl3pPr marL="800100" indent="-228600">
              <a:buSzPct val="75000"/>
              <a:buFontTx/>
              <a:buBlip>
                <a:blip r:embed="rId2"/>
              </a:buBlip>
              <a:defRPr/>
            </a:lvl3pPr>
            <a:lvl4pPr marL="1028700" indent="-228600">
              <a:buSzPct val="75000"/>
              <a:buFontTx/>
              <a:buBlip>
                <a:blip r:embed="rId2"/>
              </a:buBlip>
              <a:defRPr/>
            </a:lvl4pPr>
            <a:lvl5pPr marL="1257300" indent="-228600">
              <a:buSzPct val="75000"/>
              <a:buFontTx/>
              <a:buBlip>
                <a:blip r:embed="rId2"/>
              </a:buBlip>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lvl1pPr>
              <a:defRPr>
                <a:solidFill>
                  <a:srgbClr val="482581"/>
                </a:solidFill>
              </a:defRPr>
            </a:lvl1pPr>
          </a:lstStyle>
          <a:p>
            <a:r>
              <a:rPr lang="en-US"/>
              <a:t>Click to edit Master title style</a:t>
            </a:r>
            <a:endParaRPr lang="en-US" dirty="0"/>
          </a:p>
        </p:txBody>
      </p:sp>
    </p:spTree>
    <p:extLst>
      <p:ext uri="{BB962C8B-B14F-4D97-AF65-F5344CB8AC3E}">
        <p14:creationId xmlns:p14="http://schemas.microsoft.com/office/powerpoint/2010/main" val="3732404365"/>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marL="342900" indent="-342900">
              <a:buSzPct val="60000"/>
              <a:buFontTx/>
              <a:buBlip>
                <a:blip r:embed="rId2"/>
              </a:buBlip>
              <a:defRPr sz="4000"/>
            </a:lvl1pPr>
            <a:lvl2pPr marL="584200" indent="-241300">
              <a:buSzPct val="75000"/>
              <a:buFontTx/>
              <a:buBlip>
                <a:blip r:embed="rId2"/>
              </a:buBlip>
              <a:defRPr/>
            </a:lvl2pPr>
            <a:lvl3pPr marL="800100" indent="-228600">
              <a:buSzPct val="75000"/>
              <a:buFontTx/>
              <a:buBlip>
                <a:blip r:embed="rId2"/>
              </a:buBlip>
              <a:defRPr/>
            </a:lvl3pPr>
            <a:lvl4pPr marL="1028700" indent="-228600">
              <a:buSzPct val="75000"/>
              <a:buFontTx/>
              <a:buBlip>
                <a:blip r:embed="rId2"/>
              </a:buBlip>
              <a:defRPr/>
            </a:lvl4pPr>
            <a:lvl5pPr marL="1257300" indent="-228600">
              <a:buSzPct val="75000"/>
              <a:buFontTx/>
              <a:buBlip>
                <a:blip r:embed="rId2"/>
              </a:buBlip>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lvl1pPr>
              <a:defRPr>
                <a:solidFill>
                  <a:srgbClr val="482581"/>
                </a:solidFill>
              </a:defRPr>
            </a:lvl1pPr>
          </a:lstStyle>
          <a:p>
            <a:r>
              <a:rPr lang="en-US"/>
              <a:t>Click to edit Master title style</a:t>
            </a:r>
            <a:endParaRPr lang="en-US" dirty="0"/>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48258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00000">
                      <a:schemeClr val="tx1"/>
                    </a:gs>
                    <a:gs pos="0">
                      <a:schemeClr val="tx1"/>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00000">
                      <a:schemeClr val="tx1"/>
                    </a:gs>
                    <a:gs pos="0">
                      <a:schemeClr val="tx1"/>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6"/>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307" r:id="rId1"/>
    <p:sldLayoutId id="2147484308" r:id="rId2"/>
    <p:sldLayoutId id="2147484304" r:id="rId3"/>
    <p:sldLayoutId id="2147484236" r:id="rId4"/>
    <p:sldLayoutId id="2147484295" r:id="rId5"/>
    <p:sldLayoutId id="2147484240" r:id="rId6"/>
    <p:sldLayoutId id="2147484296" r:id="rId7"/>
    <p:sldLayoutId id="2147484241" r:id="rId8"/>
    <p:sldLayoutId id="2147484297" r:id="rId9"/>
    <p:sldLayoutId id="2147484244" r:id="rId10"/>
    <p:sldLayoutId id="2147484298" r:id="rId11"/>
    <p:sldLayoutId id="2147484245" r:id="rId12"/>
    <p:sldLayoutId id="2147484247" r:id="rId13"/>
    <p:sldLayoutId id="2147484249" r:id="rId14"/>
    <p:sldLayoutId id="2147484250" r:id="rId15"/>
    <p:sldLayoutId id="2147484264" r:id="rId16"/>
    <p:sldLayoutId id="2147484251" r:id="rId17"/>
    <p:sldLayoutId id="2147484252" r:id="rId18"/>
    <p:sldLayoutId id="2147484309" r:id="rId19"/>
    <p:sldLayoutId id="2147484253" r:id="rId20"/>
    <p:sldLayoutId id="2147484254" r:id="rId21"/>
    <p:sldLayoutId id="2147484256" r:id="rId22"/>
    <p:sldLayoutId id="2147484257" r:id="rId23"/>
    <p:sldLayoutId id="2147484258" r:id="rId24"/>
    <p:sldLayoutId id="2147484259" r:id="rId25"/>
    <p:sldLayoutId id="2147484260" r:id="rId26"/>
    <p:sldLayoutId id="2147484261" r:id="rId27"/>
    <p:sldLayoutId id="2147484299" r:id="rId28"/>
    <p:sldLayoutId id="2147484263" r:id="rId29"/>
    <p:sldLayoutId id="2147484310" r:id="rId30"/>
    <p:sldLayoutId id="2147484311" r:id="rId31"/>
    <p:sldLayoutId id="2147484313" r:id="rId32"/>
    <p:sldLayoutId id="2147484314" r:id="rId33"/>
    <p:sldLayoutId id="2147484315" r:id="rId3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30.xml"/></Relationships>
</file>

<file path=ppt/slides/_rels/slide20.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16.png"/><Relationship Id="rId4" Type="http://schemas.openxmlformats.org/officeDocument/2006/relationships/image" Target="../media/image17.png"/></Relationships>
</file>

<file path=ppt/slides/_rels/slide30.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hyperlink" Target="https://pnp.github.io/"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 Id="rId5" Type="http://schemas.openxmlformats.org/officeDocument/2006/relationships/hyperlink" Target="https://github.com/dcashpeterson/Public-Samples" TargetMode="External"/><Relationship Id="rId4" Type="http://schemas.openxmlformats.org/officeDocument/2006/relationships/hyperlink" Target="https://github.com/SharePoint/sp-dev-fx-extensions/tree/master/samples/react-menu-footer-classic-modern"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23.jp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34.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s/_rels/slide40.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3.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8" Type="http://schemas.openxmlformats.org/officeDocument/2006/relationships/hyperlink" Target="https://give.uwkc.org/M365VM" TargetMode="External"/><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notesSlide" Target="../notesSlides/notesSlide24.xml"/><Relationship Id="rId1" Type="http://schemas.openxmlformats.org/officeDocument/2006/relationships/slideLayout" Target="../slideLayouts/slideLayout33.xml"/><Relationship Id="rId6" Type="http://schemas.openxmlformats.org/officeDocument/2006/relationships/image" Target="../media/image44.jpeg"/><Relationship Id="rId5" Type="http://schemas.openxmlformats.org/officeDocument/2006/relationships/image" Target="../media/image43.jpeg"/><Relationship Id="rId4" Type="http://schemas.openxmlformats.org/officeDocument/2006/relationships/image" Target="../media/image42.png"/></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3" Type="http://schemas.openxmlformats.org/officeDocument/2006/relationships/image" Target="../media/image29.PNG&amp;ehk=tDIhrwXsen1MRUmeSs3"/><Relationship Id="rId7" Type="http://schemas.openxmlformats.org/officeDocument/2006/relationships/image" Target="../media/image33.png"/><Relationship Id="rId2" Type="http://schemas.openxmlformats.org/officeDocument/2006/relationships/image" Target="../media/image28.png&amp;ehk=QYMcx8J9y5dmWD"/><Relationship Id="rId1" Type="http://schemas.openxmlformats.org/officeDocument/2006/relationships/slideLayout" Target="../slideLayouts/slideLayout13.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solidFill>
            <a:srgbClr val="482581">
              <a:alpha val="30196"/>
            </a:srgbClr>
          </a:solidFill>
        </p:spPr>
        <p:txBody>
          <a:bodyPr/>
          <a:lstStyle/>
          <a:p>
            <a:r>
              <a:rPr lang="en-US" dirty="0"/>
              <a:t>Global Navigation with </a:t>
            </a:r>
            <a:r>
              <a:rPr lang="en-US" dirty="0" err="1"/>
              <a:t>SPFx</a:t>
            </a:r>
            <a:endParaRPr lang="en-US" dirty="0"/>
          </a:p>
        </p:txBody>
      </p:sp>
      <p:sp>
        <p:nvSpPr>
          <p:cNvPr id="5" name="Text Placeholder 4"/>
          <p:cNvSpPr>
            <a:spLocks noGrp="1"/>
          </p:cNvSpPr>
          <p:nvPr>
            <p:ph type="body" sz="quarter" idx="14"/>
          </p:nvPr>
        </p:nvSpPr>
        <p:spPr>
          <a:solidFill>
            <a:srgbClr val="482581">
              <a:alpha val="30196"/>
            </a:srgbClr>
          </a:solidFill>
        </p:spPr>
        <p:txBody>
          <a:bodyPr/>
          <a:lstStyle/>
          <a:p>
            <a:r>
              <a:rPr lang="en-US" dirty="0"/>
              <a:t>Derek Cash-Peterson</a:t>
            </a:r>
          </a:p>
        </p:txBody>
      </p:sp>
    </p:spTree>
    <p:extLst>
      <p:ext uri="{BB962C8B-B14F-4D97-AF65-F5344CB8AC3E}">
        <p14:creationId xmlns:p14="http://schemas.microsoft.com/office/powerpoint/2010/main" val="35062160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3023" y="0"/>
            <a:ext cx="12439498" cy="8789052"/>
          </a:xfrm>
          <a:prstGeom prst="rect">
            <a:avLst/>
          </a:prstGeom>
        </p:spPr>
      </p:pic>
      <p:sp>
        <p:nvSpPr>
          <p:cNvPr id="4" name="Text Placeholder 2"/>
          <p:cNvSpPr txBox="1">
            <a:spLocks/>
          </p:cNvSpPr>
          <p:nvPr/>
        </p:nvSpPr>
        <p:spPr>
          <a:xfrm>
            <a:off x="274637" y="296862"/>
            <a:ext cx="8229600" cy="7010399"/>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Why Build Your Own?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Custom Code is not always the answer!</a:t>
            </a:r>
          </a:p>
          <a:p>
            <a:r>
              <a:rPr lang="en-US" sz="3200" dirty="0">
                <a:gradFill>
                  <a:gsLst>
                    <a:gs pos="1250">
                      <a:schemeClr val="bg1"/>
                    </a:gs>
                    <a:gs pos="100000">
                      <a:schemeClr val="bg1"/>
                    </a:gs>
                  </a:gsLst>
                  <a:lin ang="5400000" scaled="0"/>
                </a:gradFill>
              </a:rPr>
              <a:t>Needs to be on every site regardless of hub association</a:t>
            </a:r>
          </a:p>
        </p:txBody>
      </p:sp>
    </p:spTree>
    <p:extLst>
      <p:ext uri="{BB962C8B-B14F-4D97-AF65-F5344CB8AC3E}">
        <p14:creationId xmlns:p14="http://schemas.microsoft.com/office/powerpoint/2010/main" val="234589583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3023" y="0"/>
            <a:ext cx="12439498" cy="8789052"/>
          </a:xfrm>
          <a:prstGeom prst="rect">
            <a:avLst/>
          </a:prstGeom>
        </p:spPr>
      </p:pic>
      <p:sp>
        <p:nvSpPr>
          <p:cNvPr id="4" name="Text Placeholder 2"/>
          <p:cNvSpPr txBox="1">
            <a:spLocks/>
          </p:cNvSpPr>
          <p:nvPr/>
        </p:nvSpPr>
        <p:spPr>
          <a:xfrm>
            <a:off x="274637" y="296862"/>
            <a:ext cx="8229600" cy="7010399"/>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Why Build Your Own?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Custom Code is not always the answer!</a:t>
            </a:r>
          </a:p>
          <a:p>
            <a:r>
              <a:rPr lang="en-US" sz="3200" dirty="0">
                <a:gradFill>
                  <a:gsLst>
                    <a:gs pos="1250">
                      <a:schemeClr val="bg1"/>
                    </a:gs>
                    <a:gs pos="100000">
                      <a:schemeClr val="bg1"/>
                    </a:gs>
                  </a:gsLst>
                  <a:lin ang="5400000" scaled="0"/>
                </a:gradFill>
              </a:rPr>
              <a:t>Needs to be on every site regardless of hub association</a:t>
            </a:r>
          </a:p>
          <a:p>
            <a:r>
              <a:rPr lang="en-US" sz="3200" dirty="0">
                <a:gradFill>
                  <a:gsLst>
                    <a:gs pos="1250">
                      <a:schemeClr val="bg1"/>
                    </a:gs>
                    <a:gs pos="100000">
                      <a:schemeClr val="bg1"/>
                    </a:gs>
                  </a:gsLst>
                  <a:lin ang="5400000" scaled="0"/>
                </a:gradFill>
              </a:rPr>
              <a:t>Need a custom user interface</a:t>
            </a:r>
          </a:p>
        </p:txBody>
      </p:sp>
    </p:spTree>
    <p:extLst>
      <p:ext uri="{BB962C8B-B14F-4D97-AF65-F5344CB8AC3E}">
        <p14:creationId xmlns:p14="http://schemas.microsoft.com/office/powerpoint/2010/main" val="378246219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3023" y="0"/>
            <a:ext cx="12439498" cy="8789052"/>
          </a:xfrm>
          <a:prstGeom prst="rect">
            <a:avLst/>
          </a:prstGeom>
        </p:spPr>
      </p:pic>
      <p:sp>
        <p:nvSpPr>
          <p:cNvPr id="4" name="Text Placeholder 2"/>
          <p:cNvSpPr txBox="1">
            <a:spLocks/>
          </p:cNvSpPr>
          <p:nvPr/>
        </p:nvSpPr>
        <p:spPr>
          <a:xfrm>
            <a:off x="274637" y="296862"/>
            <a:ext cx="8229600" cy="7010399"/>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Why Build Your Own?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Custom Code is not always the answer!</a:t>
            </a:r>
          </a:p>
          <a:p>
            <a:r>
              <a:rPr lang="en-US" sz="3200" dirty="0">
                <a:gradFill>
                  <a:gsLst>
                    <a:gs pos="1250">
                      <a:schemeClr val="bg1"/>
                    </a:gs>
                    <a:gs pos="100000">
                      <a:schemeClr val="bg1"/>
                    </a:gs>
                  </a:gsLst>
                  <a:lin ang="5400000" scaled="0"/>
                </a:gradFill>
              </a:rPr>
              <a:t>Needs to be on every site regardless of hub association</a:t>
            </a:r>
          </a:p>
          <a:p>
            <a:r>
              <a:rPr lang="en-US" sz="3200" dirty="0">
                <a:gradFill>
                  <a:gsLst>
                    <a:gs pos="1250">
                      <a:schemeClr val="bg1"/>
                    </a:gs>
                    <a:gs pos="100000">
                      <a:schemeClr val="bg1"/>
                    </a:gs>
                  </a:gsLst>
                  <a:lin ang="5400000" scaled="0"/>
                </a:gradFill>
              </a:rPr>
              <a:t>Need a custom user interface</a:t>
            </a:r>
          </a:p>
          <a:p>
            <a:r>
              <a:rPr lang="en-US" sz="3200" dirty="0">
                <a:gradFill>
                  <a:gsLst>
                    <a:gs pos="1250">
                      <a:schemeClr val="bg1"/>
                    </a:gs>
                    <a:gs pos="100000">
                      <a:schemeClr val="bg1"/>
                    </a:gs>
                  </a:gsLst>
                  <a:lin ang="5400000" scaled="0"/>
                </a:gradFill>
              </a:rPr>
              <a:t>Needs to work on classic and modern</a:t>
            </a:r>
          </a:p>
        </p:txBody>
      </p:sp>
    </p:spTree>
    <p:extLst>
      <p:ext uri="{BB962C8B-B14F-4D97-AF65-F5344CB8AC3E}">
        <p14:creationId xmlns:p14="http://schemas.microsoft.com/office/powerpoint/2010/main" val="259672792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3023" y="0"/>
            <a:ext cx="12439498" cy="8789052"/>
          </a:xfrm>
          <a:prstGeom prst="rect">
            <a:avLst/>
          </a:prstGeom>
        </p:spPr>
      </p:pic>
      <p:sp>
        <p:nvSpPr>
          <p:cNvPr id="4" name="Text Placeholder 2"/>
          <p:cNvSpPr txBox="1">
            <a:spLocks/>
          </p:cNvSpPr>
          <p:nvPr/>
        </p:nvSpPr>
        <p:spPr>
          <a:xfrm>
            <a:off x="274637" y="296862"/>
            <a:ext cx="8229600" cy="7010399"/>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Why Build Your Own?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Custom Code is not always the answer!</a:t>
            </a:r>
          </a:p>
          <a:p>
            <a:r>
              <a:rPr lang="en-US" sz="3200" dirty="0">
                <a:gradFill>
                  <a:gsLst>
                    <a:gs pos="1250">
                      <a:schemeClr val="bg1"/>
                    </a:gs>
                    <a:gs pos="100000">
                      <a:schemeClr val="bg1"/>
                    </a:gs>
                  </a:gsLst>
                  <a:lin ang="5400000" scaled="0"/>
                </a:gradFill>
              </a:rPr>
              <a:t>Needs to be on every site regardless of hub association</a:t>
            </a:r>
          </a:p>
          <a:p>
            <a:r>
              <a:rPr lang="en-US" sz="3200" dirty="0">
                <a:gradFill>
                  <a:gsLst>
                    <a:gs pos="1250">
                      <a:schemeClr val="bg1"/>
                    </a:gs>
                    <a:gs pos="100000">
                      <a:schemeClr val="bg1"/>
                    </a:gs>
                  </a:gsLst>
                  <a:lin ang="5400000" scaled="0"/>
                </a:gradFill>
              </a:rPr>
              <a:t>Need a custom user interface</a:t>
            </a:r>
          </a:p>
          <a:p>
            <a:r>
              <a:rPr lang="en-US" sz="3200" dirty="0">
                <a:gradFill>
                  <a:gsLst>
                    <a:gs pos="1250">
                      <a:schemeClr val="bg1"/>
                    </a:gs>
                    <a:gs pos="100000">
                      <a:schemeClr val="bg1"/>
                    </a:gs>
                  </a:gsLst>
                  <a:lin ang="5400000" scaled="0"/>
                </a:gradFill>
              </a:rPr>
              <a:t>Needs to work on classic and modern</a:t>
            </a:r>
          </a:p>
          <a:p>
            <a:r>
              <a:rPr lang="en-US" sz="3200" dirty="0">
                <a:gradFill>
                  <a:gsLst>
                    <a:gs pos="1250">
                      <a:schemeClr val="bg1"/>
                    </a:gs>
                    <a:gs pos="100000">
                      <a:schemeClr val="bg1"/>
                    </a:gs>
                  </a:gsLst>
                  <a:lin ang="5400000" scaled="0"/>
                </a:gradFill>
              </a:rPr>
              <a:t>Need custom functionality not currently part of the navigation</a:t>
            </a:r>
          </a:p>
          <a:p>
            <a:pPr lvl="1"/>
            <a:r>
              <a:rPr lang="en-US" dirty="0">
                <a:gradFill>
                  <a:gsLst>
                    <a:gs pos="1250">
                      <a:schemeClr val="bg1"/>
                    </a:gs>
                    <a:gs pos="100000">
                      <a:schemeClr val="bg1"/>
                    </a:gs>
                  </a:gsLst>
                  <a:lin ang="5400000" scaled="0"/>
                </a:gradFill>
              </a:rPr>
              <a:t>Audience targeting-Q2 2020</a:t>
            </a:r>
          </a:p>
          <a:p>
            <a:pPr lvl="1"/>
            <a:r>
              <a:rPr lang="en-US" dirty="0">
                <a:gradFill>
                  <a:gsLst>
                    <a:gs pos="1250">
                      <a:schemeClr val="bg1"/>
                    </a:gs>
                    <a:gs pos="100000">
                      <a:schemeClr val="bg1"/>
                    </a:gs>
                  </a:gsLst>
                  <a:lin ang="5400000" scaled="0"/>
                </a:gradFill>
              </a:rPr>
              <a:t>Need navigation on mobile</a:t>
            </a:r>
          </a:p>
        </p:txBody>
      </p:sp>
    </p:spTree>
    <p:extLst>
      <p:ext uri="{BB962C8B-B14F-4D97-AF65-F5344CB8AC3E}">
        <p14:creationId xmlns:p14="http://schemas.microsoft.com/office/powerpoint/2010/main" val="417728406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3023" y="0"/>
            <a:ext cx="12439498" cy="8789052"/>
          </a:xfrm>
          <a:prstGeom prst="rect">
            <a:avLst/>
          </a:prstGeom>
        </p:spPr>
      </p:pic>
      <p:sp>
        <p:nvSpPr>
          <p:cNvPr id="4" name="Text Placeholder 2"/>
          <p:cNvSpPr txBox="1">
            <a:spLocks/>
          </p:cNvSpPr>
          <p:nvPr/>
        </p:nvSpPr>
        <p:spPr>
          <a:xfrm>
            <a:off x="274637" y="296862"/>
            <a:ext cx="8229600" cy="7010399"/>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Why Build Your Own?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Custom Code is not always the answer!</a:t>
            </a:r>
          </a:p>
          <a:p>
            <a:r>
              <a:rPr lang="en-US" sz="3200" dirty="0">
                <a:gradFill>
                  <a:gsLst>
                    <a:gs pos="1250">
                      <a:schemeClr val="bg1"/>
                    </a:gs>
                    <a:gs pos="100000">
                      <a:schemeClr val="bg1"/>
                    </a:gs>
                  </a:gsLst>
                  <a:lin ang="5400000" scaled="0"/>
                </a:gradFill>
              </a:rPr>
              <a:t>Needs to be on every site regardless of hub association</a:t>
            </a:r>
          </a:p>
          <a:p>
            <a:r>
              <a:rPr lang="en-US" sz="3200" dirty="0">
                <a:gradFill>
                  <a:gsLst>
                    <a:gs pos="1250">
                      <a:schemeClr val="bg1"/>
                    </a:gs>
                    <a:gs pos="100000">
                      <a:schemeClr val="bg1"/>
                    </a:gs>
                  </a:gsLst>
                  <a:lin ang="5400000" scaled="0"/>
                </a:gradFill>
              </a:rPr>
              <a:t>Need a custom user interface</a:t>
            </a:r>
          </a:p>
          <a:p>
            <a:r>
              <a:rPr lang="en-US" sz="3200" dirty="0">
                <a:gradFill>
                  <a:gsLst>
                    <a:gs pos="1250">
                      <a:schemeClr val="bg1"/>
                    </a:gs>
                    <a:gs pos="100000">
                      <a:schemeClr val="bg1"/>
                    </a:gs>
                  </a:gsLst>
                  <a:lin ang="5400000" scaled="0"/>
                </a:gradFill>
              </a:rPr>
              <a:t>Needs to work on classic and modern</a:t>
            </a:r>
          </a:p>
          <a:p>
            <a:r>
              <a:rPr lang="en-US" sz="3200" dirty="0">
                <a:gradFill>
                  <a:gsLst>
                    <a:gs pos="1250">
                      <a:schemeClr val="bg1"/>
                    </a:gs>
                    <a:gs pos="100000">
                      <a:schemeClr val="bg1"/>
                    </a:gs>
                  </a:gsLst>
                  <a:lin ang="5400000" scaled="0"/>
                </a:gradFill>
              </a:rPr>
              <a:t>Need custom functionality not currently part of the navigation</a:t>
            </a:r>
          </a:p>
          <a:p>
            <a:pPr lvl="1"/>
            <a:r>
              <a:rPr lang="en-US" dirty="0">
                <a:gradFill>
                  <a:gsLst>
                    <a:gs pos="1250">
                      <a:schemeClr val="bg1"/>
                    </a:gs>
                    <a:gs pos="100000">
                      <a:schemeClr val="bg1"/>
                    </a:gs>
                  </a:gsLst>
                  <a:lin ang="5400000" scaled="0"/>
                </a:gradFill>
              </a:rPr>
              <a:t>Audience targeting-Q2 2020</a:t>
            </a:r>
          </a:p>
          <a:p>
            <a:pPr lvl="1"/>
            <a:r>
              <a:rPr lang="en-US" dirty="0">
                <a:gradFill>
                  <a:gsLst>
                    <a:gs pos="1250">
                      <a:schemeClr val="bg1"/>
                    </a:gs>
                    <a:gs pos="100000">
                      <a:schemeClr val="bg1"/>
                    </a:gs>
                  </a:gsLst>
                  <a:lin ang="5400000" scaled="0"/>
                </a:gradFill>
              </a:rPr>
              <a:t>Need navigation on mobile</a:t>
            </a:r>
          </a:p>
          <a:p>
            <a:r>
              <a:rPr lang="en-US" sz="3200" dirty="0">
                <a:gradFill>
                  <a:gsLst>
                    <a:gs pos="1250">
                      <a:schemeClr val="bg1"/>
                    </a:gs>
                    <a:gs pos="100000">
                      <a:schemeClr val="bg1"/>
                    </a:gs>
                  </a:gsLst>
                  <a:lin ang="5400000" scaled="0"/>
                </a:gradFill>
              </a:rPr>
              <a:t>Has anyone done this before?</a:t>
            </a:r>
          </a:p>
        </p:txBody>
      </p:sp>
    </p:spTree>
    <p:extLst>
      <p:ext uri="{BB962C8B-B14F-4D97-AF65-F5344CB8AC3E}">
        <p14:creationId xmlns:p14="http://schemas.microsoft.com/office/powerpoint/2010/main" val="383063528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274638" y="296863"/>
            <a:ext cx="5486400" cy="6400800"/>
          </a:xfrm>
          <a:prstGeom prst="rect">
            <a:avLst/>
          </a:prstGeom>
          <a:solidFill>
            <a:srgbClr val="48258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a:xfrm>
            <a:off x="274639" y="295274"/>
            <a:ext cx="5486399" cy="917575"/>
          </a:xfrm>
        </p:spPr>
        <p:txBody>
          <a:bodyPr/>
          <a:lstStyle/>
          <a:p>
            <a:r>
              <a:rPr lang="en-US" dirty="0">
                <a:gradFill>
                  <a:gsLst>
                    <a:gs pos="1250">
                      <a:schemeClr val="bg1"/>
                    </a:gs>
                    <a:gs pos="100000">
                      <a:schemeClr val="bg1"/>
                    </a:gs>
                  </a:gsLst>
                  <a:lin ang="5400000" scaled="0"/>
                </a:gradFill>
              </a:rPr>
              <a:t>Agenda</a:t>
            </a:r>
          </a:p>
        </p:txBody>
      </p:sp>
      <p:grpSp>
        <p:nvGrpSpPr>
          <p:cNvPr id="5" name="Group 4"/>
          <p:cNvGrpSpPr>
            <a:grpSpLocks noChangeAspect="1"/>
          </p:cNvGrpSpPr>
          <p:nvPr/>
        </p:nvGrpSpPr>
        <p:grpSpPr bwMode="auto">
          <a:xfrm>
            <a:off x="4832350" y="1260475"/>
            <a:ext cx="708025" cy="712787"/>
            <a:chOff x="3044" y="3655"/>
            <a:chExt cx="446" cy="449"/>
          </a:xfrm>
          <a:solidFill>
            <a:schemeClr val="bg1"/>
          </a:solidFill>
        </p:grpSpPr>
        <p:sp>
          <p:nvSpPr>
            <p:cNvPr id="7" name="Freeform 5"/>
            <p:cNvSpPr>
              <a:spLocks noEditPoints="1"/>
            </p:cNvSpPr>
            <p:nvPr/>
          </p:nvSpPr>
          <p:spPr bwMode="auto">
            <a:xfrm>
              <a:off x="3044" y="3655"/>
              <a:ext cx="446" cy="449"/>
            </a:xfrm>
            <a:custGeom>
              <a:avLst/>
              <a:gdLst>
                <a:gd name="T0" fmla="*/ 1033 w 2081"/>
                <a:gd name="T1" fmla="*/ 2094 h 2094"/>
                <a:gd name="T2" fmla="*/ 0 w 2081"/>
                <a:gd name="T3" fmla="*/ 1038 h 2094"/>
                <a:gd name="T4" fmla="*/ 1033 w 2081"/>
                <a:gd name="T5" fmla="*/ 0 h 2094"/>
                <a:gd name="T6" fmla="*/ 2081 w 2081"/>
                <a:gd name="T7" fmla="*/ 1038 h 2094"/>
                <a:gd name="T8" fmla="*/ 1033 w 2081"/>
                <a:gd name="T9" fmla="*/ 2094 h 2094"/>
                <a:gd name="T10" fmla="*/ 1033 w 2081"/>
                <a:gd name="T11" fmla="*/ 125 h 2094"/>
                <a:gd name="T12" fmla="*/ 129 w 2081"/>
                <a:gd name="T13" fmla="*/ 1038 h 2094"/>
                <a:gd name="T14" fmla="*/ 1033 w 2081"/>
                <a:gd name="T15" fmla="*/ 1965 h 2094"/>
                <a:gd name="T16" fmla="*/ 1957 w 2081"/>
                <a:gd name="T17" fmla="*/ 1038 h 2094"/>
                <a:gd name="T18" fmla="*/ 1033 w 2081"/>
                <a:gd name="T19" fmla="*/ 125 h 2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1" h="2094">
                  <a:moveTo>
                    <a:pt x="1033" y="2094"/>
                  </a:moveTo>
                  <a:cubicBezTo>
                    <a:pt x="464" y="2094"/>
                    <a:pt x="0" y="1629"/>
                    <a:pt x="0" y="1038"/>
                  </a:cubicBezTo>
                  <a:cubicBezTo>
                    <a:pt x="0" y="461"/>
                    <a:pt x="464" y="0"/>
                    <a:pt x="1033" y="0"/>
                  </a:cubicBezTo>
                  <a:cubicBezTo>
                    <a:pt x="1622" y="0"/>
                    <a:pt x="2081" y="461"/>
                    <a:pt x="2081" y="1038"/>
                  </a:cubicBezTo>
                  <a:cubicBezTo>
                    <a:pt x="2081" y="1629"/>
                    <a:pt x="1622" y="2094"/>
                    <a:pt x="1033" y="2094"/>
                  </a:cubicBezTo>
                  <a:close/>
                  <a:moveTo>
                    <a:pt x="1033" y="125"/>
                  </a:moveTo>
                  <a:cubicBezTo>
                    <a:pt x="531" y="125"/>
                    <a:pt x="129" y="533"/>
                    <a:pt x="129" y="1038"/>
                  </a:cubicBezTo>
                  <a:cubicBezTo>
                    <a:pt x="129" y="1547"/>
                    <a:pt x="531" y="1965"/>
                    <a:pt x="1033" y="1965"/>
                  </a:cubicBezTo>
                  <a:cubicBezTo>
                    <a:pt x="1535" y="1965"/>
                    <a:pt x="1957" y="1547"/>
                    <a:pt x="1957" y="1038"/>
                  </a:cubicBezTo>
                  <a:cubicBezTo>
                    <a:pt x="1957" y="533"/>
                    <a:pt x="1535" y="125"/>
                    <a:pt x="1033"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p:cNvSpPr>
            <p:nvPr/>
          </p:nvSpPr>
          <p:spPr bwMode="auto">
            <a:xfrm>
              <a:off x="3151" y="3790"/>
              <a:ext cx="237" cy="174"/>
            </a:xfrm>
            <a:custGeom>
              <a:avLst/>
              <a:gdLst>
                <a:gd name="T0" fmla="*/ 407 w 1106"/>
                <a:gd name="T1" fmla="*/ 813 h 813"/>
                <a:gd name="T2" fmla="*/ 728 w 1106"/>
                <a:gd name="T3" fmla="*/ 521 h 813"/>
                <a:gd name="T4" fmla="*/ 0 w 1106"/>
                <a:gd name="T5" fmla="*/ 521 h 813"/>
                <a:gd name="T6" fmla="*/ 0 w 1106"/>
                <a:gd name="T7" fmla="*/ 311 h 813"/>
                <a:gd name="T8" fmla="*/ 728 w 1106"/>
                <a:gd name="T9" fmla="*/ 311 h 813"/>
                <a:gd name="T10" fmla="*/ 407 w 1106"/>
                <a:gd name="T11" fmla="*/ 0 h 813"/>
                <a:gd name="T12" fmla="*/ 671 w 1106"/>
                <a:gd name="T13" fmla="*/ 0 h 813"/>
                <a:gd name="T14" fmla="*/ 1106 w 1106"/>
                <a:gd name="T15" fmla="*/ 406 h 813"/>
                <a:gd name="T16" fmla="*/ 671 w 1106"/>
                <a:gd name="T17" fmla="*/ 813 h 813"/>
                <a:gd name="T18" fmla="*/ 407 w 1106"/>
                <a:gd name="T19" fmla="*/ 813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6" h="813">
                  <a:moveTo>
                    <a:pt x="407" y="813"/>
                  </a:moveTo>
                  <a:cubicBezTo>
                    <a:pt x="407" y="813"/>
                    <a:pt x="407" y="813"/>
                    <a:pt x="728" y="521"/>
                  </a:cubicBezTo>
                  <a:cubicBezTo>
                    <a:pt x="0" y="521"/>
                    <a:pt x="0" y="521"/>
                    <a:pt x="0" y="521"/>
                  </a:cubicBezTo>
                  <a:cubicBezTo>
                    <a:pt x="0" y="521"/>
                    <a:pt x="0" y="521"/>
                    <a:pt x="0" y="311"/>
                  </a:cubicBezTo>
                  <a:cubicBezTo>
                    <a:pt x="0" y="311"/>
                    <a:pt x="0" y="311"/>
                    <a:pt x="728" y="311"/>
                  </a:cubicBezTo>
                  <a:cubicBezTo>
                    <a:pt x="728" y="311"/>
                    <a:pt x="728" y="311"/>
                    <a:pt x="407" y="0"/>
                  </a:cubicBezTo>
                  <a:cubicBezTo>
                    <a:pt x="407" y="0"/>
                    <a:pt x="407" y="0"/>
                    <a:pt x="671" y="0"/>
                  </a:cubicBezTo>
                  <a:cubicBezTo>
                    <a:pt x="671" y="0"/>
                    <a:pt x="671" y="0"/>
                    <a:pt x="1106" y="406"/>
                  </a:cubicBezTo>
                  <a:cubicBezTo>
                    <a:pt x="1106" y="406"/>
                    <a:pt x="1106" y="406"/>
                    <a:pt x="671" y="813"/>
                  </a:cubicBezTo>
                  <a:cubicBezTo>
                    <a:pt x="671" y="813"/>
                    <a:pt x="671" y="813"/>
                    <a:pt x="407" y="8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TextBox 8"/>
          <p:cNvSpPr txBox="1"/>
          <p:nvPr/>
        </p:nvSpPr>
        <p:spPr>
          <a:xfrm>
            <a:off x="5761038" y="296863"/>
            <a:ext cx="6218237" cy="5998565"/>
          </a:xfrm>
          <a:prstGeom prst="rect">
            <a:avLst/>
          </a:prstGeom>
          <a:noFill/>
        </p:spPr>
        <p:txBody>
          <a:bodyPr wrap="square" lIns="365760" tIns="146304" rIns="182880" bIns="146304" rtlCol="0">
            <a:spAutoFit/>
          </a:bodyPr>
          <a:lstStyle/>
          <a:p>
            <a:pPr>
              <a:lnSpc>
                <a:spcPct val="90000"/>
              </a:lnSpc>
              <a:spcAft>
                <a:spcPts val="600"/>
              </a:spcAft>
            </a:pPr>
            <a:r>
              <a:rPr lang="en-US" sz="3200" dirty="0">
                <a:gradFill>
                  <a:gsLst>
                    <a:gs pos="2917">
                      <a:schemeClr val="tx1"/>
                    </a:gs>
                    <a:gs pos="30000">
                      <a:schemeClr val="tx1"/>
                    </a:gs>
                  </a:gsLst>
                  <a:lin ang="5400000" scaled="0"/>
                </a:gradFill>
                <a:latin typeface="+mj-lt"/>
              </a:rPr>
              <a:t>Why Build Your Own?</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b="1" dirty="0">
                <a:gradFill>
                  <a:gsLst>
                    <a:gs pos="2917">
                      <a:schemeClr val="tx1"/>
                    </a:gs>
                    <a:gs pos="30000">
                      <a:schemeClr val="tx1"/>
                    </a:gs>
                  </a:gsLst>
                  <a:lin ang="5400000" scaled="0"/>
                </a:gradFill>
                <a:latin typeface="+mj-lt"/>
              </a:rPr>
              <a:t>Anatomy of Global Navigation</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PnP Dev Extensions</a:t>
            </a:r>
            <a:br>
              <a:rPr lang="en-US" sz="3200" dirty="0">
                <a:gradFill>
                  <a:gsLst>
                    <a:gs pos="2917">
                      <a:schemeClr val="tx1"/>
                    </a:gs>
                    <a:gs pos="30000">
                      <a:schemeClr val="tx1"/>
                    </a:gs>
                  </a:gsLst>
                  <a:lin ang="5400000" scaled="0"/>
                </a:gradFill>
                <a:latin typeface="+mj-lt"/>
              </a:rPr>
            </a:br>
            <a:br>
              <a:rPr lang="en-US" sz="3200" dirty="0">
                <a:gradFill>
                  <a:gsLst>
                    <a:gs pos="2917">
                      <a:schemeClr val="tx1"/>
                    </a:gs>
                    <a:gs pos="30000">
                      <a:schemeClr val="tx1"/>
                    </a:gs>
                  </a:gsLst>
                  <a:lin ang="5400000" scaled="0"/>
                </a:gradFill>
                <a:latin typeface="+mj-lt"/>
              </a:rPr>
            </a:br>
            <a:r>
              <a:rPr lang="en-US" sz="3200" dirty="0">
                <a:gradFill>
                  <a:gsLst>
                    <a:gs pos="2917">
                      <a:schemeClr val="tx1"/>
                    </a:gs>
                    <a:gs pos="30000">
                      <a:schemeClr val="tx1"/>
                    </a:gs>
                  </a:gsLst>
                  <a:lin ang="5400000" scaled="0"/>
                </a:gradFill>
                <a:latin typeface="+mj-lt"/>
              </a:rPr>
              <a:t>Let’s Look at the Code!</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Deployment</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Q&amp;A</a:t>
            </a:r>
          </a:p>
          <a:p>
            <a:pPr>
              <a:lnSpc>
                <a:spcPct val="90000"/>
              </a:lnSpc>
              <a:spcAft>
                <a:spcPts val="600"/>
              </a:spcAft>
            </a:pPr>
            <a:endParaRPr lang="en-US" sz="3200" dirty="0">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385890444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1" y="0"/>
            <a:ext cx="12436475" cy="8293707"/>
          </a:xfrm>
          <a:prstGeom prst="rect">
            <a:avLst/>
          </a:prstGeom>
        </p:spPr>
      </p:pic>
      <p:sp>
        <p:nvSpPr>
          <p:cNvPr id="4" name="Text Placeholder 2"/>
          <p:cNvSpPr txBox="1">
            <a:spLocks/>
          </p:cNvSpPr>
          <p:nvPr/>
        </p:nvSpPr>
        <p:spPr>
          <a:xfrm>
            <a:off x="274637" y="296862"/>
            <a:ext cx="8229600" cy="7010399"/>
          </a:xfrm>
          <a:prstGeom prst="rect">
            <a:avLst/>
          </a:prstGeom>
          <a:solidFill>
            <a:srgbClr val="482581">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Anatomy of Global Navigation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Placeholders (Top &amp; Bottom)</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252067464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1" y="0"/>
            <a:ext cx="12436475" cy="8293707"/>
          </a:xfrm>
          <a:prstGeom prst="rect">
            <a:avLst/>
          </a:prstGeom>
        </p:spPr>
      </p:pic>
      <p:sp>
        <p:nvSpPr>
          <p:cNvPr id="4" name="Text Placeholder 2"/>
          <p:cNvSpPr txBox="1">
            <a:spLocks/>
          </p:cNvSpPr>
          <p:nvPr/>
        </p:nvSpPr>
        <p:spPr>
          <a:xfrm>
            <a:off x="274637" y="296862"/>
            <a:ext cx="8229600" cy="7010399"/>
          </a:xfrm>
          <a:prstGeom prst="rect">
            <a:avLst/>
          </a:prstGeom>
          <a:solidFill>
            <a:srgbClr val="482581">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Anatomy of Global Navigation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Placeholders (Top &amp; Bottom)</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Data Source</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pPr marL="0" indent="0">
              <a:buNone/>
            </a:pP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366263851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1" y="0"/>
            <a:ext cx="12436475" cy="8293707"/>
          </a:xfrm>
          <a:prstGeom prst="rect">
            <a:avLst/>
          </a:prstGeom>
        </p:spPr>
      </p:pic>
      <p:sp>
        <p:nvSpPr>
          <p:cNvPr id="4" name="Text Placeholder 2"/>
          <p:cNvSpPr txBox="1">
            <a:spLocks/>
          </p:cNvSpPr>
          <p:nvPr/>
        </p:nvSpPr>
        <p:spPr>
          <a:xfrm>
            <a:off x="274637" y="296862"/>
            <a:ext cx="8229600" cy="7010399"/>
          </a:xfrm>
          <a:prstGeom prst="rect">
            <a:avLst/>
          </a:prstGeom>
          <a:solidFill>
            <a:srgbClr val="482581">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Anatomy of Global Navigation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Placeholders (Top &amp; Bottom)</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Data Source</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Application Customizer</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66622727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1" y="0"/>
            <a:ext cx="12436475" cy="8293707"/>
          </a:xfrm>
          <a:prstGeom prst="rect">
            <a:avLst/>
          </a:prstGeom>
        </p:spPr>
      </p:pic>
      <p:sp>
        <p:nvSpPr>
          <p:cNvPr id="4" name="Text Placeholder 2"/>
          <p:cNvSpPr txBox="1">
            <a:spLocks/>
          </p:cNvSpPr>
          <p:nvPr/>
        </p:nvSpPr>
        <p:spPr>
          <a:xfrm>
            <a:off x="274637" y="296862"/>
            <a:ext cx="8229600" cy="7010399"/>
          </a:xfrm>
          <a:prstGeom prst="rect">
            <a:avLst/>
          </a:prstGeom>
          <a:solidFill>
            <a:srgbClr val="482581">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Anatomy of Global Navigation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Placeholders (Top &amp; Bottom)</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Data Source</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Application Customizer</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Classic Mode (</a:t>
            </a:r>
            <a:r>
              <a:rPr lang="en-US" sz="3200" dirty="0" err="1">
                <a:gradFill>
                  <a:gsLst>
                    <a:gs pos="1250">
                      <a:schemeClr val="bg1"/>
                    </a:gs>
                    <a:gs pos="100000">
                      <a:schemeClr val="bg1"/>
                    </a:gs>
                  </a:gsLst>
                  <a:lin ang="5400000" scaled="0"/>
                </a:gradFill>
              </a:rPr>
              <a:t>JSLink</a:t>
            </a:r>
            <a:r>
              <a:rPr lang="en-US" sz="3200" dirty="0">
                <a:gradFill>
                  <a:gsLst>
                    <a:gs pos="1250">
                      <a:schemeClr val="bg1"/>
                    </a:gs>
                    <a:gs pos="100000">
                      <a:schemeClr val="bg1"/>
                    </a:gs>
                  </a:gsLst>
                  <a:lin ang="5400000" scaled="0"/>
                </a:gradFill>
              </a:rPr>
              <a:t>)</a:t>
            </a:r>
            <a:br>
              <a:rPr lang="en-US" sz="3200" dirty="0">
                <a:gradFill>
                  <a:gsLst>
                    <a:gs pos="1250">
                      <a:schemeClr val="bg1"/>
                    </a:gs>
                    <a:gs pos="100000">
                      <a:schemeClr val="bg1"/>
                    </a:gs>
                  </a:gsLst>
                  <a:lin ang="5400000" scaled="0"/>
                </a:gradFill>
              </a:rPr>
            </a:b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205467425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6">
            <a:extLst>
              <a:ext uri="{FF2B5EF4-FFF2-40B4-BE49-F238E27FC236}">
                <a16:creationId xmlns:a16="http://schemas.microsoft.com/office/drawing/2014/main" id="{A58C4FD7-3110-4C19-B2F3-1B3898D5500A}"/>
              </a:ext>
            </a:extLst>
          </p:cNvPr>
          <p:cNvSpPr txBox="1">
            <a:spLocks/>
          </p:cNvSpPr>
          <p:nvPr/>
        </p:nvSpPr>
        <p:spPr>
          <a:xfrm>
            <a:off x="0" y="2096576"/>
            <a:ext cx="12434711" cy="1624057"/>
          </a:xfrm>
          <a:prstGeom prst="rect">
            <a:avLst/>
          </a:prstGeom>
          <a:solidFill>
            <a:srgbClr val="732A6B"/>
          </a:solidFill>
          <a:ln w="28575">
            <a:noFill/>
          </a:ln>
        </p:spPr>
        <p:txBody>
          <a:bodyPr vert="horz" wrap="square" lIns="279781" tIns="93260" rIns="186521" bIns="93260" rtlCol="0" anchor="ctr" anchorCtr="0">
            <a:normAutofit fontScale="97500"/>
          </a:bodyPr>
          <a:lstStyle>
            <a:lvl1pPr algn="l" defTabSz="685955" rtl="0" eaLnBrk="1" latinLnBrk="0" hangingPunct="1">
              <a:lnSpc>
                <a:spcPct val="90000"/>
              </a:lnSpc>
              <a:spcBef>
                <a:spcPct val="0"/>
              </a:spcBef>
              <a:buNone/>
              <a:defRPr lang="en-US" sz="4051" b="0" kern="1200" cap="none" spc="-75" baseline="0" dirty="0" smtClean="0">
                <a:ln w="3175">
                  <a:noFill/>
                </a:ln>
                <a:solidFill>
                  <a:schemeClr val="accent1"/>
                </a:solidFill>
                <a:effectLst/>
                <a:latin typeface="+mj-lt"/>
                <a:ea typeface="+mn-ea"/>
                <a:cs typeface="Arial" charset="0"/>
              </a:defRPr>
            </a:lvl1pPr>
          </a:lstStyle>
          <a:p>
            <a:pPr algn="ctr" defTabSz="699634">
              <a:lnSpc>
                <a:spcPts val="3468"/>
              </a:lnSpc>
            </a:pPr>
            <a:r>
              <a:rPr lang="en-US" sz="2448" dirty="0">
                <a:solidFill>
                  <a:schemeClr val="bg1"/>
                </a:solidFill>
                <a:latin typeface="+mn-lt"/>
              </a:rPr>
              <a:t>MICROSOFT 365 VIRTUAL MARATHON</a:t>
            </a:r>
            <a:br>
              <a:rPr lang="en-US" sz="2448" dirty="0">
                <a:solidFill>
                  <a:schemeClr val="bg1"/>
                </a:solidFill>
                <a:latin typeface="+mn-lt"/>
              </a:rPr>
            </a:br>
            <a:r>
              <a:rPr lang="en-US" sz="2448" dirty="0">
                <a:solidFill>
                  <a:schemeClr val="bg1"/>
                </a:solidFill>
                <a:latin typeface="+mn-lt"/>
              </a:rPr>
              <a:t>Global </a:t>
            </a:r>
            <a:r>
              <a:rPr lang="en-US" sz="2448">
                <a:solidFill>
                  <a:schemeClr val="bg1"/>
                </a:solidFill>
                <a:latin typeface="+mn-lt"/>
              </a:rPr>
              <a:t>Nav with </a:t>
            </a:r>
            <a:r>
              <a:rPr lang="en-US" sz="2448" dirty="0" err="1">
                <a:solidFill>
                  <a:schemeClr val="bg1"/>
                </a:solidFill>
                <a:latin typeface="+mn-lt"/>
              </a:rPr>
              <a:t>SPFx</a:t>
            </a:r>
            <a:endParaRPr lang="en-US" sz="2448" dirty="0">
              <a:solidFill>
                <a:schemeClr val="bg1"/>
              </a:solidFill>
              <a:latin typeface="+mn-lt"/>
              <a:ea typeface="+mj-ea"/>
            </a:endParaRPr>
          </a:p>
        </p:txBody>
      </p:sp>
      <p:sp>
        <p:nvSpPr>
          <p:cNvPr id="9" name="Text Placeholder 9">
            <a:extLst>
              <a:ext uri="{FF2B5EF4-FFF2-40B4-BE49-F238E27FC236}">
                <a16:creationId xmlns:a16="http://schemas.microsoft.com/office/drawing/2014/main" id="{C53F3327-8FC1-4E27-98E6-42D44EFF912D}"/>
              </a:ext>
            </a:extLst>
          </p:cNvPr>
          <p:cNvSpPr txBox="1">
            <a:spLocks/>
          </p:cNvSpPr>
          <p:nvPr/>
        </p:nvSpPr>
        <p:spPr>
          <a:xfrm>
            <a:off x="882" y="3871630"/>
            <a:ext cx="12434711" cy="1551661"/>
          </a:xfrm>
          <a:prstGeom prst="roundRect">
            <a:avLst/>
          </a:prstGeom>
          <a:noFill/>
          <a:ln w="28575">
            <a:noFill/>
          </a:ln>
        </p:spPr>
        <p:txBody>
          <a:bodyPr lIns="93260" tIns="93260" bIns="93260" anchor="ctr">
            <a:normAutofit/>
          </a:bodyPr>
          <a:lst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183582" indent="0" algn="ctr">
              <a:buNone/>
            </a:pPr>
            <a:r>
              <a:rPr lang="en-US" sz="2448" dirty="0">
                <a:solidFill>
                  <a:srgbClr val="008192"/>
                </a:solidFill>
                <a:latin typeface="+mn-lt"/>
              </a:rPr>
              <a:t>Derek Cash-Peterson</a:t>
            </a:r>
          </a:p>
          <a:p>
            <a:pPr marL="183582" indent="0" algn="ctr">
              <a:buNone/>
            </a:pPr>
            <a:r>
              <a:rPr lang="en-US" sz="2448" dirty="0">
                <a:solidFill>
                  <a:srgbClr val="008192"/>
                </a:solidFill>
                <a:latin typeface="+mn-lt"/>
              </a:rPr>
              <a:t>Principal Architect</a:t>
            </a:r>
          </a:p>
          <a:p>
            <a:pPr marL="183582" indent="0" algn="ctr">
              <a:buNone/>
            </a:pPr>
            <a:r>
              <a:rPr lang="en-US" sz="2448" dirty="0">
                <a:solidFill>
                  <a:srgbClr val="008192"/>
                </a:solidFill>
                <a:latin typeface="+mn-lt"/>
              </a:rPr>
              <a:t>@</a:t>
            </a:r>
            <a:r>
              <a:rPr lang="en-US" sz="2448" dirty="0" err="1">
                <a:solidFill>
                  <a:srgbClr val="008192"/>
                </a:solidFill>
                <a:latin typeface="+mn-lt"/>
              </a:rPr>
              <a:t>spdcp</a:t>
            </a:r>
            <a:endParaRPr lang="en-US" sz="2448" dirty="0">
              <a:solidFill>
                <a:srgbClr val="008192"/>
              </a:solidFill>
              <a:latin typeface="+mn-lt"/>
            </a:endParaRPr>
          </a:p>
        </p:txBody>
      </p:sp>
      <p:grpSp>
        <p:nvGrpSpPr>
          <p:cNvPr id="10" name="Group 9">
            <a:extLst>
              <a:ext uri="{FF2B5EF4-FFF2-40B4-BE49-F238E27FC236}">
                <a16:creationId xmlns:a16="http://schemas.microsoft.com/office/drawing/2014/main" id="{616936D8-8C05-4870-B6A6-45E547FB40D2}"/>
              </a:ext>
            </a:extLst>
          </p:cNvPr>
          <p:cNvGrpSpPr/>
          <p:nvPr/>
        </p:nvGrpSpPr>
        <p:grpSpPr>
          <a:xfrm>
            <a:off x="10106353" y="5672905"/>
            <a:ext cx="2238133" cy="1228014"/>
            <a:chOff x="9908224" y="5562176"/>
            <a:chExt cx="2194447" cy="1204045"/>
          </a:xfrm>
        </p:grpSpPr>
        <p:grpSp>
          <p:nvGrpSpPr>
            <p:cNvPr id="11" name="Group 10">
              <a:extLst>
                <a:ext uri="{FF2B5EF4-FFF2-40B4-BE49-F238E27FC236}">
                  <a16:creationId xmlns:a16="http://schemas.microsoft.com/office/drawing/2014/main" id="{580BC10F-B9A6-411C-B888-DCE6813320C9}"/>
                </a:ext>
              </a:extLst>
            </p:cNvPr>
            <p:cNvGrpSpPr/>
            <p:nvPr/>
          </p:nvGrpSpPr>
          <p:grpSpPr>
            <a:xfrm>
              <a:off x="9908225" y="5562176"/>
              <a:ext cx="2192984" cy="1188079"/>
              <a:chOff x="9908225" y="5562176"/>
              <a:chExt cx="2192984" cy="1188079"/>
            </a:xfrm>
          </p:grpSpPr>
          <p:grpSp>
            <p:nvGrpSpPr>
              <p:cNvPr id="13" name="Group 12">
                <a:extLst>
                  <a:ext uri="{FF2B5EF4-FFF2-40B4-BE49-F238E27FC236}">
                    <a16:creationId xmlns:a16="http://schemas.microsoft.com/office/drawing/2014/main" id="{A57D70C4-F1CF-4346-8E8B-ED2BBCBB0E55}"/>
                  </a:ext>
                </a:extLst>
              </p:cNvPr>
              <p:cNvGrpSpPr/>
              <p:nvPr/>
            </p:nvGrpSpPr>
            <p:grpSpPr>
              <a:xfrm>
                <a:off x="9908225" y="5562176"/>
                <a:ext cx="2192984" cy="980274"/>
                <a:chOff x="9861333" y="5729718"/>
                <a:chExt cx="2192984" cy="980274"/>
              </a:xfrm>
            </p:grpSpPr>
            <p:pic>
              <p:nvPicPr>
                <p:cNvPr id="15" name="Picture 14" descr="A close up of a sign&#10;&#10;Description automatically generated">
                  <a:extLst>
                    <a:ext uri="{FF2B5EF4-FFF2-40B4-BE49-F238E27FC236}">
                      <a16:creationId xmlns:a16="http://schemas.microsoft.com/office/drawing/2014/main" id="{27B15167-346C-4FD8-AFC3-1CC98AD12991}"/>
                    </a:ext>
                  </a:extLst>
                </p:cNvPr>
                <p:cNvPicPr>
                  <a:picLocks noChangeAspect="1"/>
                </p:cNvPicPr>
                <p:nvPr/>
              </p:nvPicPr>
              <p:blipFill>
                <a:blip r:embed="rId3"/>
                <a:stretch>
                  <a:fillRect/>
                </a:stretch>
              </p:blipFill>
              <p:spPr>
                <a:xfrm>
                  <a:off x="9861333" y="6087692"/>
                  <a:ext cx="1938629" cy="622300"/>
                </a:xfrm>
                <a:prstGeom prst="rect">
                  <a:avLst/>
                </a:prstGeom>
              </p:spPr>
            </p:pic>
            <p:sp>
              <p:nvSpPr>
                <p:cNvPr id="16" name="TextBox 15">
                  <a:extLst>
                    <a:ext uri="{FF2B5EF4-FFF2-40B4-BE49-F238E27FC236}">
                      <a16:creationId xmlns:a16="http://schemas.microsoft.com/office/drawing/2014/main" id="{B0BDC3B5-323E-4779-B6A9-A7005F2E3D13}"/>
                    </a:ext>
                  </a:extLst>
                </p:cNvPr>
                <p:cNvSpPr txBox="1"/>
                <p:nvPr/>
              </p:nvSpPr>
              <p:spPr>
                <a:xfrm>
                  <a:off x="9861334" y="5729718"/>
                  <a:ext cx="2192983" cy="376770"/>
                </a:xfrm>
                <a:prstGeom prst="rect">
                  <a:avLst/>
                </a:prstGeom>
                <a:noFill/>
              </p:spPr>
              <p:txBody>
                <a:bodyPr wrap="square" lIns="0" tIns="0" rIns="0" bIns="0" rtlCol="0">
                  <a:spAutoFit/>
                </a:bodyPr>
                <a:lstStyle/>
                <a:p>
                  <a:r>
                    <a:rPr lang="en-US" sz="1224" spc="-71" dirty="0"/>
                    <a:t>Brought to you by:</a:t>
                  </a:r>
                </a:p>
                <a:p>
                  <a:r>
                    <a:rPr lang="en-US" sz="1224" spc="-71" dirty="0"/>
                    <a:t>The Global Microsoft Community &amp;  </a:t>
                  </a:r>
                </a:p>
              </p:txBody>
            </p:sp>
          </p:grpSp>
          <p:sp>
            <p:nvSpPr>
              <p:cNvPr id="14" name="TextBox 13">
                <a:extLst>
                  <a:ext uri="{FF2B5EF4-FFF2-40B4-BE49-F238E27FC236}">
                    <a16:creationId xmlns:a16="http://schemas.microsoft.com/office/drawing/2014/main" id="{4F740F8F-C849-449D-A584-675252721FCD}"/>
                  </a:ext>
                </a:extLst>
              </p:cNvPr>
              <p:cNvSpPr txBox="1"/>
              <p:nvPr/>
            </p:nvSpPr>
            <p:spPr>
              <a:xfrm>
                <a:off x="9992532" y="6561870"/>
                <a:ext cx="65" cy="188385"/>
              </a:xfrm>
              <a:prstGeom prst="rect">
                <a:avLst/>
              </a:prstGeom>
              <a:noFill/>
            </p:spPr>
            <p:txBody>
              <a:bodyPr wrap="none" lIns="0" tIns="0" rIns="0" bIns="0" rtlCol="0">
                <a:spAutoFit/>
              </a:bodyPr>
              <a:lstStyle/>
              <a:p>
                <a:endParaRPr lang="en-US" sz="1224" spc="-71" dirty="0"/>
              </a:p>
            </p:txBody>
          </p:sp>
        </p:grpSp>
        <p:sp>
          <p:nvSpPr>
            <p:cNvPr id="12" name="TextBox 11">
              <a:extLst>
                <a:ext uri="{FF2B5EF4-FFF2-40B4-BE49-F238E27FC236}">
                  <a16:creationId xmlns:a16="http://schemas.microsoft.com/office/drawing/2014/main" id="{52E9018B-1A7B-4E17-8717-E8FB52354BFA}"/>
                </a:ext>
              </a:extLst>
            </p:cNvPr>
            <p:cNvSpPr txBox="1"/>
            <p:nvPr/>
          </p:nvSpPr>
          <p:spPr>
            <a:xfrm>
              <a:off x="9908224" y="6546481"/>
              <a:ext cx="2194447" cy="219740"/>
            </a:xfrm>
            <a:prstGeom prst="rect">
              <a:avLst/>
            </a:prstGeom>
            <a:noFill/>
          </p:spPr>
          <p:txBody>
            <a:bodyPr wrap="none" lIns="0" tIns="0" rIns="0" bIns="0" rtlCol="0">
              <a:spAutoFit/>
            </a:bodyPr>
            <a:lstStyle/>
            <a:p>
              <a:r>
                <a:rPr lang="en-US" sz="1428" spc="-71" dirty="0"/>
                <a:t>M365Conf.com | #M365CONF</a:t>
              </a:r>
            </a:p>
          </p:txBody>
        </p:sp>
      </p:grpSp>
      <p:sp>
        <p:nvSpPr>
          <p:cNvPr id="17" name="TextBox 16">
            <a:extLst>
              <a:ext uri="{FF2B5EF4-FFF2-40B4-BE49-F238E27FC236}">
                <a16:creationId xmlns:a16="http://schemas.microsoft.com/office/drawing/2014/main" id="{D82E32D3-1AA6-46E7-B49B-692DE8B9E0D0}"/>
              </a:ext>
            </a:extLst>
          </p:cNvPr>
          <p:cNvSpPr txBox="1"/>
          <p:nvPr/>
        </p:nvSpPr>
        <p:spPr>
          <a:xfrm>
            <a:off x="132574" y="6424633"/>
            <a:ext cx="2008722" cy="448228"/>
          </a:xfrm>
          <a:prstGeom prst="rect">
            <a:avLst/>
          </a:prstGeom>
          <a:noFill/>
        </p:spPr>
        <p:txBody>
          <a:bodyPr wrap="none" lIns="0" tIns="0" rIns="0" bIns="0" rtlCol="0">
            <a:spAutoFit/>
          </a:bodyPr>
          <a:lstStyle/>
          <a:p>
            <a:r>
              <a:rPr lang="en-US" sz="1428" spc="-71" dirty="0"/>
              <a:t>#M365VM</a:t>
            </a:r>
          </a:p>
          <a:p>
            <a:r>
              <a:rPr lang="en-US" sz="1428" spc="-71" dirty="0"/>
              <a:t>M365VirtualMarathon.com</a:t>
            </a:r>
          </a:p>
        </p:txBody>
      </p:sp>
    </p:spTree>
    <p:extLst>
      <p:ext uri="{BB962C8B-B14F-4D97-AF65-F5344CB8AC3E}">
        <p14:creationId xmlns:p14="http://schemas.microsoft.com/office/powerpoint/2010/main" val="17966476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1" y="0"/>
            <a:ext cx="12436475" cy="8293707"/>
          </a:xfrm>
          <a:prstGeom prst="rect">
            <a:avLst/>
          </a:prstGeom>
        </p:spPr>
      </p:pic>
      <p:sp>
        <p:nvSpPr>
          <p:cNvPr id="4" name="Text Placeholder 2"/>
          <p:cNvSpPr txBox="1">
            <a:spLocks/>
          </p:cNvSpPr>
          <p:nvPr/>
        </p:nvSpPr>
        <p:spPr>
          <a:xfrm>
            <a:off x="274637" y="296862"/>
            <a:ext cx="8229600" cy="7010399"/>
          </a:xfrm>
          <a:prstGeom prst="rect">
            <a:avLst/>
          </a:prstGeom>
          <a:solidFill>
            <a:srgbClr val="482581">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Anatomy of Global Navigation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Placeholders (Top &amp; Bottom)</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Data Source</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Application Customizer</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Classic Mode (</a:t>
            </a:r>
            <a:r>
              <a:rPr lang="en-US" sz="3200" dirty="0" err="1">
                <a:gradFill>
                  <a:gsLst>
                    <a:gs pos="1250">
                      <a:schemeClr val="bg1"/>
                    </a:gs>
                    <a:gs pos="100000">
                      <a:schemeClr val="bg1"/>
                    </a:gs>
                  </a:gsLst>
                  <a:lin ang="5400000" scaled="0"/>
                </a:gradFill>
              </a:rPr>
              <a:t>JSLink</a:t>
            </a:r>
            <a:r>
              <a:rPr lang="en-US" sz="3200" dirty="0">
                <a:gradFill>
                  <a:gsLst>
                    <a:gs pos="1250">
                      <a:schemeClr val="bg1"/>
                    </a:gs>
                    <a:gs pos="100000">
                      <a:schemeClr val="bg1"/>
                    </a:gs>
                  </a:gsLst>
                  <a:lin ang="5400000" scaled="0"/>
                </a:gradFill>
              </a:rPr>
              <a:t>)</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Common Code</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374422580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3939540"/>
          </a:xfrm>
        </p:spPr>
        <p:txBody>
          <a:bodyPr/>
          <a:lstStyle/>
          <a:p>
            <a:r>
              <a:rPr lang="en-US" dirty="0"/>
              <a:t>A placeholder is a place in the DOM that has been designated by Microsoft for us to make changes to.</a:t>
            </a:r>
          </a:p>
          <a:p>
            <a:pPr lvl="1"/>
            <a:r>
              <a:rPr lang="en-US" dirty="0"/>
              <a:t>Top &amp; Bottom</a:t>
            </a:r>
            <a:br>
              <a:rPr lang="en-US" dirty="0"/>
            </a:br>
            <a:endParaRPr lang="en-US" dirty="0"/>
          </a:p>
          <a:p>
            <a:r>
              <a:rPr lang="en-US" dirty="0"/>
              <a:t>”Safe Zone” for customizations</a:t>
            </a:r>
            <a:br>
              <a:rPr lang="en-US" dirty="0"/>
            </a:br>
            <a:endParaRPr lang="en-US" dirty="0"/>
          </a:p>
          <a:p>
            <a:r>
              <a:rPr lang="en-US" dirty="0"/>
              <a:t>Do not manipulate the DOM from here.</a:t>
            </a:r>
          </a:p>
        </p:txBody>
      </p:sp>
      <p:sp>
        <p:nvSpPr>
          <p:cNvPr id="17" name="Title 16"/>
          <p:cNvSpPr>
            <a:spLocks noGrp="1"/>
          </p:cNvSpPr>
          <p:nvPr>
            <p:ph type="title"/>
          </p:nvPr>
        </p:nvSpPr>
        <p:spPr/>
        <p:txBody>
          <a:bodyPr/>
          <a:lstStyle/>
          <a:p>
            <a:r>
              <a:rPr lang="en-US" dirty="0"/>
              <a:t>Placeholders</a:t>
            </a:r>
          </a:p>
        </p:txBody>
      </p:sp>
    </p:spTree>
    <p:extLst>
      <p:ext uri="{BB962C8B-B14F-4D97-AF65-F5344CB8AC3E}">
        <p14:creationId xmlns:p14="http://schemas.microsoft.com/office/powerpoint/2010/main" val="2289078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Placeholders</a:t>
            </a:r>
          </a:p>
        </p:txBody>
      </p:sp>
      <p:sp>
        <p:nvSpPr>
          <p:cNvPr id="6" name="Text Placeholder 5"/>
          <p:cNvSpPr>
            <a:spLocks noGrp="1"/>
          </p:cNvSpPr>
          <p:nvPr>
            <p:ph type="body" sz="quarter" idx="10"/>
          </p:nvPr>
        </p:nvSpPr>
        <p:spPr>
          <a:xfrm>
            <a:off x="274638" y="1212850"/>
            <a:ext cx="11887200" cy="738664"/>
          </a:xfrm>
        </p:spPr>
        <p:txBody>
          <a:bodyPr/>
          <a:lstStyle/>
          <a:p>
            <a:endParaRPr lang="en-US" dirty="0"/>
          </a:p>
        </p:txBody>
      </p:sp>
      <p:pic>
        <p:nvPicPr>
          <p:cNvPr id="3" name="Picture 2" descr="A screenshot of a cell phone&#10;&#10;Description automatically generated">
            <a:extLst>
              <a:ext uri="{FF2B5EF4-FFF2-40B4-BE49-F238E27FC236}">
                <a16:creationId xmlns:a16="http://schemas.microsoft.com/office/drawing/2014/main" id="{0E534ABC-6228-EA4E-8A9B-74345989E8C5}"/>
              </a:ext>
            </a:extLst>
          </p:cNvPr>
          <p:cNvPicPr>
            <a:picLocks noChangeAspect="1"/>
          </p:cNvPicPr>
          <p:nvPr/>
        </p:nvPicPr>
        <p:blipFill>
          <a:blip r:embed="rId3"/>
          <a:stretch>
            <a:fillRect/>
          </a:stretch>
        </p:blipFill>
        <p:spPr>
          <a:xfrm>
            <a:off x="-1" y="1206999"/>
            <a:ext cx="12436475" cy="4400599"/>
          </a:xfrm>
          <a:prstGeom prst="rect">
            <a:avLst/>
          </a:prstGeom>
        </p:spPr>
      </p:pic>
    </p:spTree>
    <p:extLst>
      <p:ext uri="{BB962C8B-B14F-4D97-AF65-F5344CB8AC3E}">
        <p14:creationId xmlns:p14="http://schemas.microsoft.com/office/powerpoint/2010/main" val="2541306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5663089"/>
          </a:xfrm>
        </p:spPr>
        <p:txBody>
          <a:bodyPr/>
          <a:lstStyle/>
          <a:p>
            <a:r>
              <a:rPr lang="en-US" dirty="0"/>
              <a:t>JSON file in SharePoint Library</a:t>
            </a:r>
            <a:br>
              <a:rPr lang="en-US" dirty="0"/>
            </a:br>
            <a:endParaRPr lang="en-US" dirty="0"/>
          </a:p>
          <a:p>
            <a:r>
              <a:rPr lang="en-US" dirty="0"/>
              <a:t>SharePoint List</a:t>
            </a:r>
            <a:br>
              <a:rPr lang="en-US" dirty="0"/>
            </a:br>
            <a:endParaRPr lang="en-US" dirty="0"/>
          </a:p>
          <a:p>
            <a:r>
              <a:rPr lang="en-US" dirty="0"/>
              <a:t>Azure Function</a:t>
            </a:r>
            <a:br>
              <a:rPr lang="en-US" dirty="0"/>
            </a:br>
            <a:endParaRPr lang="en-US" dirty="0"/>
          </a:p>
          <a:p>
            <a:r>
              <a:rPr lang="en-US" dirty="0"/>
              <a:t>Blob Storage</a:t>
            </a:r>
            <a:br>
              <a:rPr lang="en-US" dirty="0"/>
            </a:br>
            <a:endParaRPr lang="en-US" dirty="0"/>
          </a:p>
          <a:p>
            <a:r>
              <a:rPr lang="en-US" dirty="0"/>
              <a:t>Endless possibilities</a:t>
            </a:r>
          </a:p>
        </p:txBody>
      </p:sp>
      <p:sp>
        <p:nvSpPr>
          <p:cNvPr id="17" name="Title 16"/>
          <p:cNvSpPr>
            <a:spLocks noGrp="1"/>
          </p:cNvSpPr>
          <p:nvPr>
            <p:ph type="title"/>
          </p:nvPr>
        </p:nvSpPr>
        <p:spPr/>
        <p:txBody>
          <a:bodyPr/>
          <a:lstStyle/>
          <a:p>
            <a:r>
              <a:rPr lang="en-US" dirty="0"/>
              <a:t>Data Source</a:t>
            </a:r>
          </a:p>
        </p:txBody>
      </p:sp>
    </p:spTree>
    <p:extLst>
      <p:ext uri="{BB962C8B-B14F-4D97-AF65-F5344CB8AC3E}">
        <p14:creationId xmlns:p14="http://schemas.microsoft.com/office/powerpoint/2010/main" val="4284790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2523768"/>
          </a:xfrm>
        </p:spPr>
        <p:txBody>
          <a:bodyPr/>
          <a:lstStyle/>
          <a:p>
            <a:r>
              <a:rPr lang="en-US" dirty="0" err="1"/>
              <a:t>SPFx</a:t>
            </a:r>
            <a:r>
              <a:rPr lang="en-US" dirty="0"/>
              <a:t> Component that allows for customizations</a:t>
            </a:r>
            <a:br>
              <a:rPr lang="en-US" dirty="0"/>
            </a:br>
            <a:endParaRPr lang="en-US" dirty="0"/>
          </a:p>
          <a:p>
            <a:r>
              <a:rPr lang="en-US" dirty="0"/>
              <a:t>Functionality that lets you determine which placeholder to embed your code in</a:t>
            </a:r>
          </a:p>
        </p:txBody>
      </p:sp>
      <p:sp>
        <p:nvSpPr>
          <p:cNvPr id="17" name="Title 16"/>
          <p:cNvSpPr>
            <a:spLocks noGrp="1"/>
          </p:cNvSpPr>
          <p:nvPr>
            <p:ph type="title"/>
          </p:nvPr>
        </p:nvSpPr>
        <p:spPr/>
        <p:txBody>
          <a:bodyPr/>
          <a:lstStyle/>
          <a:p>
            <a:r>
              <a:rPr lang="en-US" dirty="0"/>
              <a:t>Application Customizers</a:t>
            </a:r>
          </a:p>
        </p:txBody>
      </p:sp>
    </p:spTree>
    <p:extLst>
      <p:ext uri="{BB962C8B-B14F-4D97-AF65-F5344CB8AC3E}">
        <p14:creationId xmlns:p14="http://schemas.microsoft.com/office/powerpoint/2010/main" val="4269880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274638" y="296863"/>
            <a:ext cx="5486400" cy="6400800"/>
          </a:xfrm>
          <a:prstGeom prst="rect">
            <a:avLst/>
          </a:prstGeom>
          <a:solidFill>
            <a:srgbClr val="48258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a:xfrm>
            <a:off x="274639" y="295274"/>
            <a:ext cx="5486399" cy="917575"/>
          </a:xfrm>
        </p:spPr>
        <p:txBody>
          <a:bodyPr/>
          <a:lstStyle/>
          <a:p>
            <a:r>
              <a:rPr lang="en-US" dirty="0">
                <a:gradFill>
                  <a:gsLst>
                    <a:gs pos="1250">
                      <a:schemeClr val="bg1"/>
                    </a:gs>
                    <a:gs pos="100000">
                      <a:schemeClr val="bg1"/>
                    </a:gs>
                  </a:gsLst>
                  <a:lin ang="5400000" scaled="0"/>
                </a:gradFill>
              </a:rPr>
              <a:t>Agenda</a:t>
            </a:r>
          </a:p>
        </p:txBody>
      </p:sp>
      <p:grpSp>
        <p:nvGrpSpPr>
          <p:cNvPr id="5" name="Group 4"/>
          <p:cNvGrpSpPr>
            <a:grpSpLocks noChangeAspect="1"/>
          </p:cNvGrpSpPr>
          <p:nvPr/>
        </p:nvGrpSpPr>
        <p:grpSpPr bwMode="auto">
          <a:xfrm>
            <a:off x="4832350" y="2201862"/>
            <a:ext cx="708025" cy="712787"/>
            <a:chOff x="3044" y="3655"/>
            <a:chExt cx="446" cy="449"/>
          </a:xfrm>
          <a:solidFill>
            <a:schemeClr val="bg1"/>
          </a:solidFill>
        </p:grpSpPr>
        <p:sp>
          <p:nvSpPr>
            <p:cNvPr id="7" name="Freeform 5"/>
            <p:cNvSpPr>
              <a:spLocks noEditPoints="1"/>
            </p:cNvSpPr>
            <p:nvPr/>
          </p:nvSpPr>
          <p:spPr bwMode="auto">
            <a:xfrm>
              <a:off x="3044" y="3655"/>
              <a:ext cx="446" cy="449"/>
            </a:xfrm>
            <a:custGeom>
              <a:avLst/>
              <a:gdLst>
                <a:gd name="T0" fmla="*/ 1033 w 2081"/>
                <a:gd name="T1" fmla="*/ 2094 h 2094"/>
                <a:gd name="T2" fmla="*/ 0 w 2081"/>
                <a:gd name="T3" fmla="*/ 1038 h 2094"/>
                <a:gd name="T4" fmla="*/ 1033 w 2081"/>
                <a:gd name="T5" fmla="*/ 0 h 2094"/>
                <a:gd name="T6" fmla="*/ 2081 w 2081"/>
                <a:gd name="T7" fmla="*/ 1038 h 2094"/>
                <a:gd name="T8" fmla="*/ 1033 w 2081"/>
                <a:gd name="T9" fmla="*/ 2094 h 2094"/>
                <a:gd name="T10" fmla="*/ 1033 w 2081"/>
                <a:gd name="T11" fmla="*/ 125 h 2094"/>
                <a:gd name="T12" fmla="*/ 129 w 2081"/>
                <a:gd name="T13" fmla="*/ 1038 h 2094"/>
                <a:gd name="T14" fmla="*/ 1033 w 2081"/>
                <a:gd name="T15" fmla="*/ 1965 h 2094"/>
                <a:gd name="T16" fmla="*/ 1957 w 2081"/>
                <a:gd name="T17" fmla="*/ 1038 h 2094"/>
                <a:gd name="T18" fmla="*/ 1033 w 2081"/>
                <a:gd name="T19" fmla="*/ 125 h 2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1" h="2094">
                  <a:moveTo>
                    <a:pt x="1033" y="2094"/>
                  </a:moveTo>
                  <a:cubicBezTo>
                    <a:pt x="464" y="2094"/>
                    <a:pt x="0" y="1629"/>
                    <a:pt x="0" y="1038"/>
                  </a:cubicBezTo>
                  <a:cubicBezTo>
                    <a:pt x="0" y="461"/>
                    <a:pt x="464" y="0"/>
                    <a:pt x="1033" y="0"/>
                  </a:cubicBezTo>
                  <a:cubicBezTo>
                    <a:pt x="1622" y="0"/>
                    <a:pt x="2081" y="461"/>
                    <a:pt x="2081" y="1038"/>
                  </a:cubicBezTo>
                  <a:cubicBezTo>
                    <a:pt x="2081" y="1629"/>
                    <a:pt x="1622" y="2094"/>
                    <a:pt x="1033" y="2094"/>
                  </a:cubicBezTo>
                  <a:close/>
                  <a:moveTo>
                    <a:pt x="1033" y="125"/>
                  </a:moveTo>
                  <a:cubicBezTo>
                    <a:pt x="531" y="125"/>
                    <a:pt x="129" y="533"/>
                    <a:pt x="129" y="1038"/>
                  </a:cubicBezTo>
                  <a:cubicBezTo>
                    <a:pt x="129" y="1547"/>
                    <a:pt x="531" y="1965"/>
                    <a:pt x="1033" y="1965"/>
                  </a:cubicBezTo>
                  <a:cubicBezTo>
                    <a:pt x="1535" y="1965"/>
                    <a:pt x="1957" y="1547"/>
                    <a:pt x="1957" y="1038"/>
                  </a:cubicBezTo>
                  <a:cubicBezTo>
                    <a:pt x="1957" y="533"/>
                    <a:pt x="1535" y="125"/>
                    <a:pt x="1033"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p:cNvSpPr>
            <p:nvPr/>
          </p:nvSpPr>
          <p:spPr bwMode="auto">
            <a:xfrm>
              <a:off x="3151" y="3790"/>
              <a:ext cx="237" cy="174"/>
            </a:xfrm>
            <a:custGeom>
              <a:avLst/>
              <a:gdLst>
                <a:gd name="T0" fmla="*/ 407 w 1106"/>
                <a:gd name="T1" fmla="*/ 813 h 813"/>
                <a:gd name="T2" fmla="*/ 728 w 1106"/>
                <a:gd name="T3" fmla="*/ 521 h 813"/>
                <a:gd name="T4" fmla="*/ 0 w 1106"/>
                <a:gd name="T5" fmla="*/ 521 h 813"/>
                <a:gd name="T6" fmla="*/ 0 w 1106"/>
                <a:gd name="T7" fmla="*/ 311 h 813"/>
                <a:gd name="T8" fmla="*/ 728 w 1106"/>
                <a:gd name="T9" fmla="*/ 311 h 813"/>
                <a:gd name="T10" fmla="*/ 407 w 1106"/>
                <a:gd name="T11" fmla="*/ 0 h 813"/>
                <a:gd name="T12" fmla="*/ 671 w 1106"/>
                <a:gd name="T13" fmla="*/ 0 h 813"/>
                <a:gd name="T14" fmla="*/ 1106 w 1106"/>
                <a:gd name="T15" fmla="*/ 406 h 813"/>
                <a:gd name="T16" fmla="*/ 671 w 1106"/>
                <a:gd name="T17" fmla="*/ 813 h 813"/>
                <a:gd name="T18" fmla="*/ 407 w 1106"/>
                <a:gd name="T19" fmla="*/ 813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6" h="813">
                  <a:moveTo>
                    <a:pt x="407" y="813"/>
                  </a:moveTo>
                  <a:cubicBezTo>
                    <a:pt x="407" y="813"/>
                    <a:pt x="407" y="813"/>
                    <a:pt x="728" y="521"/>
                  </a:cubicBezTo>
                  <a:cubicBezTo>
                    <a:pt x="0" y="521"/>
                    <a:pt x="0" y="521"/>
                    <a:pt x="0" y="521"/>
                  </a:cubicBezTo>
                  <a:cubicBezTo>
                    <a:pt x="0" y="521"/>
                    <a:pt x="0" y="521"/>
                    <a:pt x="0" y="311"/>
                  </a:cubicBezTo>
                  <a:cubicBezTo>
                    <a:pt x="0" y="311"/>
                    <a:pt x="0" y="311"/>
                    <a:pt x="728" y="311"/>
                  </a:cubicBezTo>
                  <a:cubicBezTo>
                    <a:pt x="728" y="311"/>
                    <a:pt x="728" y="311"/>
                    <a:pt x="407" y="0"/>
                  </a:cubicBezTo>
                  <a:cubicBezTo>
                    <a:pt x="407" y="0"/>
                    <a:pt x="407" y="0"/>
                    <a:pt x="671" y="0"/>
                  </a:cubicBezTo>
                  <a:cubicBezTo>
                    <a:pt x="671" y="0"/>
                    <a:pt x="671" y="0"/>
                    <a:pt x="1106" y="406"/>
                  </a:cubicBezTo>
                  <a:cubicBezTo>
                    <a:pt x="1106" y="406"/>
                    <a:pt x="1106" y="406"/>
                    <a:pt x="671" y="813"/>
                  </a:cubicBezTo>
                  <a:cubicBezTo>
                    <a:pt x="671" y="813"/>
                    <a:pt x="671" y="813"/>
                    <a:pt x="407" y="8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TextBox 8"/>
          <p:cNvSpPr txBox="1"/>
          <p:nvPr/>
        </p:nvSpPr>
        <p:spPr>
          <a:xfrm>
            <a:off x="5761038" y="296863"/>
            <a:ext cx="6218237" cy="5478423"/>
          </a:xfrm>
          <a:prstGeom prst="rect">
            <a:avLst/>
          </a:prstGeom>
          <a:noFill/>
        </p:spPr>
        <p:txBody>
          <a:bodyPr wrap="square" lIns="365760" tIns="146304" rIns="182880" bIns="146304" rtlCol="0">
            <a:spAutoFit/>
          </a:bodyPr>
          <a:lstStyle/>
          <a:p>
            <a:pPr>
              <a:lnSpc>
                <a:spcPct val="90000"/>
              </a:lnSpc>
              <a:spcAft>
                <a:spcPts val="600"/>
              </a:spcAft>
            </a:pPr>
            <a:r>
              <a:rPr lang="en-US" sz="3200" dirty="0">
                <a:gradFill>
                  <a:gsLst>
                    <a:gs pos="2917">
                      <a:schemeClr val="tx1"/>
                    </a:gs>
                    <a:gs pos="30000">
                      <a:schemeClr val="tx1"/>
                    </a:gs>
                  </a:gsLst>
                  <a:lin ang="5400000" scaled="0"/>
                </a:gradFill>
                <a:latin typeface="+mj-lt"/>
              </a:rPr>
              <a:t>Why Build Your Own?</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Anatomy of Global Navigation</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b="1" dirty="0">
                <a:gradFill>
                  <a:gsLst>
                    <a:gs pos="2917">
                      <a:schemeClr val="tx1"/>
                    </a:gs>
                    <a:gs pos="30000">
                      <a:schemeClr val="tx1"/>
                    </a:gs>
                  </a:gsLst>
                  <a:lin ang="5400000" scaled="0"/>
                </a:gradFill>
                <a:latin typeface="+mj-lt"/>
              </a:rPr>
              <a:t>PnP Dev Extensions</a:t>
            </a:r>
            <a:br>
              <a:rPr lang="en-US" sz="3200" dirty="0">
                <a:gradFill>
                  <a:gsLst>
                    <a:gs pos="2917">
                      <a:schemeClr val="tx1"/>
                    </a:gs>
                    <a:gs pos="30000">
                      <a:schemeClr val="tx1"/>
                    </a:gs>
                  </a:gsLst>
                  <a:lin ang="5400000" scaled="0"/>
                </a:gradFill>
                <a:latin typeface="+mj-lt"/>
              </a:rPr>
            </a:br>
            <a:br>
              <a:rPr lang="en-US" sz="3200" dirty="0">
                <a:gradFill>
                  <a:gsLst>
                    <a:gs pos="2917">
                      <a:schemeClr val="tx1"/>
                    </a:gs>
                    <a:gs pos="30000">
                      <a:schemeClr val="tx1"/>
                    </a:gs>
                  </a:gsLst>
                  <a:lin ang="5400000" scaled="0"/>
                </a:gradFill>
                <a:latin typeface="+mj-lt"/>
              </a:rPr>
            </a:br>
            <a:r>
              <a:rPr lang="en-US" sz="3200" dirty="0">
                <a:gradFill>
                  <a:gsLst>
                    <a:gs pos="2917">
                      <a:schemeClr val="tx1"/>
                    </a:gs>
                    <a:gs pos="30000">
                      <a:schemeClr val="tx1"/>
                    </a:gs>
                  </a:gsLst>
                  <a:lin ang="5400000" scaled="0"/>
                </a:gradFill>
                <a:latin typeface="+mj-lt"/>
              </a:rPr>
              <a:t>Let’s Look at the Code!</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Deployment</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Q&amp;A</a:t>
            </a:r>
          </a:p>
        </p:txBody>
      </p:sp>
    </p:spTree>
    <p:extLst>
      <p:ext uri="{BB962C8B-B14F-4D97-AF65-F5344CB8AC3E}">
        <p14:creationId xmlns:p14="http://schemas.microsoft.com/office/powerpoint/2010/main" val="48413403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636"/>
            <a:ext cx="12436475" cy="8293707"/>
          </a:xfrm>
          <a:prstGeom prst="rect">
            <a:avLst/>
          </a:prstGeom>
        </p:spPr>
      </p:pic>
      <p:sp>
        <p:nvSpPr>
          <p:cNvPr id="4" name="Text Placeholder 2"/>
          <p:cNvSpPr txBox="1">
            <a:spLocks/>
          </p:cNvSpPr>
          <p:nvPr/>
        </p:nvSpPr>
        <p:spPr>
          <a:xfrm>
            <a:off x="274638" y="296863"/>
            <a:ext cx="5486400" cy="6400800"/>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What is PnP?</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pPr marL="0" indent="0">
              <a:buNone/>
            </a:pP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157870860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636"/>
            <a:ext cx="12436475" cy="8293707"/>
          </a:xfrm>
          <a:prstGeom prst="rect">
            <a:avLst/>
          </a:prstGeom>
        </p:spPr>
      </p:pic>
      <p:sp>
        <p:nvSpPr>
          <p:cNvPr id="4" name="Text Placeholder 2"/>
          <p:cNvSpPr txBox="1">
            <a:spLocks/>
          </p:cNvSpPr>
          <p:nvPr/>
        </p:nvSpPr>
        <p:spPr>
          <a:xfrm>
            <a:off x="274638" y="296863"/>
            <a:ext cx="5486400" cy="6400800"/>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What is PnP?</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Patterns &amp; Practices</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pPr marL="0" indent="0">
              <a:buNone/>
            </a:pP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162547377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636"/>
            <a:ext cx="12436475" cy="8293707"/>
          </a:xfrm>
          <a:prstGeom prst="rect">
            <a:avLst/>
          </a:prstGeom>
        </p:spPr>
      </p:pic>
      <p:sp>
        <p:nvSpPr>
          <p:cNvPr id="4" name="Text Placeholder 2"/>
          <p:cNvSpPr txBox="1">
            <a:spLocks/>
          </p:cNvSpPr>
          <p:nvPr/>
        </p:nvSpPr>
        <p:spPr>
          <a:xfrm>
            <a:off x="274638" y="296863"/>
            <a:ext cx="5486400" cy="6400800"/>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What is PnP?</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Patterns &amp; Practices</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Community Driven</a:t>
            </a:r>
            <a:br>
              <a:rPr lang="en-US" sz="3200" dirty="0">
                <a:gradFill>
                  <a:gsLst>
                    <a:gs pos="1250">
                      <a:schemeClr val="bg1"/>
                    </a:gs>
                    <a:gs pos="100000">
                      <a:schemeClr val="bg1"/>
                    </a:gs>
                  </a:gsLst>
                  <a:lin ang="5400000" scaled="0"/>
                </a:gradFill>
              </a:rPr>
            </a:b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401412367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636"/>
            <a:ext cx="12436475" cy="8293707"/>
          </a:xfrm>
          <a:prstGeom prst="rect">
            <a:avLst/>
          </a:prstGeom>
        </p:spPr>
      </p:pic>
      <p:sp>
        <p:nvSpPr>
          <p:cNvPr id="4" name="Text Placeholder 2"/>
          <p:cNvSpPr txBox="1">
            <a:spLocks/>
          </p:cNvSpPr>
          <p:nvPr/>
        </p:nvSpPr>
        <p:spPr>
          <a:xfrm>
            <a:off x="274638" y="296863"/>
            <a:ext cx="5486400" cy="6400800"/>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What is PnP?</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Patterns &amp; Practices</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Community Driven</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What’s Covered</a:t>
            </a:r>
          </a:p>
          <a:p>
            <a:pPr lvl="1"/>
            <a:r>
              <a:rPr lang="en-US" sz="1600" dirty="0">
                <a:gradFill>
                  <a:gsLst>
                    <a:gs pos="1250">
                      <a:schemeClr val="bg1"/>
                    </a:gs>
                    <a:gs pos="100000">
                      <a:schemeClr val="bg1"/>
                    </a:gs>
                  </a:gsLst>
                  <a:lin ang="5400000" scaled="0"/>
                </a:gradFill>
              </a:rPr>
              <a:t>Code Samples</a:t>
            </a:r>
          </a:p>
          <a:p>
            <a:pPr lvl="1"/>
            <a:r>
              <a:rPr lang="en-US" sz="1600" dirty="0">
                <a:gradFill>
                  <a:gsLst>
                    <a:gs pos="1250">
                      <a:schemeClr val="bg1"/>
                    </a:gs>
                    <a:gs pos="100000">
                      <a:schemeClr val="bg1"/>
                    </a:gs>
                  </a:gsLst>
                  <a:lin ang="5400000" scaled="0"/>
                </a:gradFill>
              </a:rPr>
              <a:t>Community Driven Best practices</a:t>
            </a:r>
          </a:p>
          <a:p>
            <a:pPr lvl="1"/>
            <a:r>
              <a:rPr lang="en-US" sz="1600" dirty="0">
                <a:gradFill>
                  <a:gsLst>
                    <a:gs pos="1250">
                      <a:schemeClr val="bg1"/>
                    </a:gs>
                    <a:gs pos="100000">
                      <a:schemeClr val="bg1"/>
                    </a:gs>
                  </a:gsLst>
                  <a:lin ang="5400000" scaled="0"/>
                </a:gradFill>
              </a:rPr>
              <a:t>Look Book</a:t>
            </a:r>
          </a:p>
          <a:p>
            <a:pPr lvl="1"/>
            <a:r>
              <a:rPr lang="en-US" sz="1600" dirty="0">
                <a:gradFill>
                  <a:gsLst>
                    <a:gs pos="1250">
                      <a:schemeClr val="bg1"/>
                    </a:gs>
                    <a:gs pos="100000">
                      <a:schemeClr val="bg1"/>
                    </a:gs>
                  </a:gsLst>
                  <a:lin ang="5400000" scaled="0"/>
                </a:gradFill>
              </a:rPr>
              <a:t>SPFX Generator</a:t>
            </a:r>
          </a:p>
          <a:p>
            <a:pPr lvl="1"/>
            <a:r>
              <a:rPr lang="en-US" sz="1600" dirty="0">
                <a:gradFill>
                  <a:gsLst>
                    <a:gs pos="1250">
                      <a:schemeClr val="bg1"/>
                    </a:gs>
                    <a:gs pos="100000">
                      <a:schemeClr val="bg1"/>
                    </a:gs>
                  </a:gsLst>
                  <a:lin ang="5400000" scaled="0"/>
                </a:gradFill>
              </a:rPr>
              <a:t>And much much more!</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382469507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61C42AF-6E21-4813-9127-A232BBFF6555}"/>
              </a:ext>
            </a:extLst>
          </p:cNvPr>
          <p:cNvSpPr/>
          <p:nvPr/>
        </p:nvSpPr>
        <p:spPr bwMode="auto">
          <a:xfrm>
            <a:off x="3590569" y="737067"/>
            <a:ext cx="5266690" cy="4468383"/>
          </a:xfrm>
          <a:prstGeom prst="rect">
            <a:avLst/>
          </a:prstGeom>
          <a:solidFill>
            <a:srgbClr val="732B6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a:gradFill>
                <a:gsLst>
                  <a:gs pos="0">
                    <a:srgbClr val="FFFFFF"/>
                  </a:gs>
                  <a:gs pos="100000">
                    <a:srgbClr val="FFFFFF"/>
                  </a:gs>
                </a:gsLst>
                <a:lin ang="5400000" scaled="0"/>
              </a:gradFill>
              <a:ea typeface="Segoe UI" pitchFamily="34" charset="0"/>
              <a:cs typeface="Segoe UI" pitchFamily="34" charset="0"/>
            </a:endParaRPr>
          </a:p>
        </p:txBody>
      </p:sp>
      <p:pic>
        <p:nvPicPr>
          <p:cNvPr id="2" name="SPC to M365Conf 3 White BG">
            <a:hlinkClick r:id="" action="ppaction://media"/>
            <a:extLst>
              <a:ext uri="{FF2B5EF4-FFF2-40B4-BE49-F238E27FC236}">
                <a16:creationId xmlns:a16="http://schemas.microsoft.com/office/drawing/2014/main" id="{AA8F9090-0E6E-4BEC-8797-B823F44F068A}"/>
              </a:ext>
            </a:extLst>
          </p:cNvPr>
          <p:cNvPicPr>
            <a:picLocks noChangeAspect="1"/>
          </p:cNvPicPr>
          <p:nvPr>
            <a:videoFile r:link="rId1"/>
            <p:extLst>
              <p:ext uri="{DAA4B4D4-6D71-4841-9C94-3DE7FCFB9230}">
                <p14:media xmlns:p14="http://schemas.microsoft.com/office/powerpoint/2010/main" r:embed="rId2">
                  <p14:trim st="1154" end="1035"/>
                </p14:media>
              </p:ext>
            </p:extLst>
          </p:nvPr>
        </p:nvPicPr>
        <p:blipFill>
          <a:blip r:embed="rId4"/>
          <a:stretch>
            <a:fillRect/>
          </a:stretch>
        </p:blipFill>
        <p:spPr>
          <a:xfrm>
            <a:off x="3702220" y="884244"/>
            <a:ext cx="5032032" cy="2755003"/>
          </a:xfrm>
          <a:prstGeom prst="rect">
            <a:avLst/>
          </a:prstGeom>
        </p:spPr>
      </p:pic>
      <p:sp>
        <p:nvSpPr>
          <p:cNvPr id="3" name="TextBox 2">
            <a:extLst>
              <a:ext uri="{FF2B5EF4-FFF2-40B4-BE49-F238E27FC236}">
                <a16:creationId xmlns:a16="http://schemas.microsoft.com/office/drawing/2014/main" id="{F3A1751E-DA8E-4D4B-82C8-754496B58178}"/>
              </a:ext>
            </a:extLst>
          </p:cNvPr>
          <p:cNvSpPr txBox="1"/>
          <p:nvPr/>
        </p:nvSpPr>
        <p:spPr>
          <a:xfrm>
            <a:off x="3590568" y="316450"/>
            <a:ext cx="2050968" cy="288137"/>
          </a:xfrm>
          <a:prstGeom prst="rect">
            <a:avLst/>
          </a:prstGeom>
          <a:noFill/>
        </p:spPr>
        <p:txBody>
          <a:bodyPr wrap="none" lIns="0" tIns="0" rIns="0" bIns="0" rtlCol="0">
            <a:spAutoFit/>
          </a:bodyPr>
          <a:lstStyle/>
          <a:p>
            <a:r>
              <a:rPr lang="en-US" sz="1836" spc="-71">
                <a:solidFill>
                  <a:srgbClr val="1B6B7E"/>
                </a:solidFill>
              </a:rPr>
              <a:t>Mark Your Calendars:</a:t>
            </a:r>
          </a:p>
        </p:txBody>
      </p:sp>
      <p:sp>
        <p:nvSpPr>
          <p:cNvPr id="4" name="Rectangle 3">
            <a:extLst>
              <a:ext uri="{FF2B5EF4-FFF2-40B4-BE49-F238E27FC236}">
                <a16:creationId xmlns:a16="http://schemas.microsoft.com/office/drawing/2014/main" id="{0BB81EB6-F62B-44B0-AAA6-B0829DFEB561}"/>
              </a:ext>
            </a:extLst>
          </p:cNvPr>
          <p:cNvSpPr/>
          <p:nvPr/>
        </p:nvSpPr>
        <p:spPr bwMode="auto">
          <a:xfrm>
            <a:off x="3702220" y="3395393"/>
            <a:ext cx="5032032" cy="1695860"/>
          </a:xfrm>
          <a:prstGeom prst="rect">
            <a:avLst/>
          </a:prstGeom>
          <a:solidFill>
            <a:srgbClr val="F9F9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a:gradFill>
                <a:gsLst>
                  <a:gs pos="0">
                    <a:srgbClr val="FFFFFF"/>
                  </a:gs>
                  <a:gs pos="100000">
                    <a:srgbClr val="FFFFFF"/>
                  </a:gs>
                </a:gsLst>
                <a:lin ang="5400000" scaled="0"/>
              </a:gradFill>
              <a:ea typeface="Segoe UI" pitchFamily="34" charset="0"/>
              <a:cs typeface="Segoe UI" pitchFamily="34" charset="0"/>
            </a:endParaRPr>
          </a:p>
        </p:txBody>
      </p:sp>
      <p:sp>
        <p:nvSpPr>
          <p:cNvPr id="7" name="TextBox 6">
            <a:extLst>
              <a:ext uri="{FF2B5EF4-FFF2-40B4-BE49-F238E27FC236}">
                <a16:creationId xmlns:a16="http://schemas.microsoft.com/office/drawing/2014/main" id="{11CB87F4-E315-4E89-A828-E9D0DF4C2F1C}"/>
              </a:ext>
            </a:extLst>
          </p:cNvPr>
          <p:cNvSpPr txBox="1"/>
          <p:nvPr/>
        </p:nvSpPr>
        <p:spPr>
          <a:xfrm>
            <a:off x="3702220" y="2959973"/>
            <a:ext cx="5075181" cy="1408774"/>
          </a:xfrm>
          <a:prstGeom prst="rect">
            <a:avLst/>
          </a:prstGeom>
          <a:noFill/>
        </p:spPr>
        <p:txBody>
          <a:bodyPr wrap="square" lIns="0" tIns="0" rIns="0" bIns="0" rtlCol="0">
            <a:spAutoFit/>
          </a:bodyPr>
          <a:lstStyle/>
          <a:p>
            <a:pPr algn="ctr"/>
            <a:r>
              <a:rPr lang="en-US" sz="2040" spc="-71" dirty="0">
                <a:solidFill>
                  <a:srgbClr val="298E93"/>
                </a:solidFill>
              </a:rPr>
              <a:t>March 23-25, 2021, MGM Grand Resort</a:t>
            </a:r>
          </a:p>
          <a:p>
            <a:pPr algn="ctr"/>
            <a:r>
              <a:rPr lang="en-US" sz="2040" spc="-71" dirty="0">
                <a:solidFill>
                  <a:srgbClr val="298E93"/>
                </a:solidFill>
              </a:rPr>
              <a:t>Las Vegas, Nevada, USA</a:t>
            </a:r>
          </a:p>
          <a:p>
            <a:pPr algn="ctr"/>
            <a:endParaRPr lang="en-US" sz="816" spc="-71" dirty="0">
              <a:solidFill>
                <a:srgbClr val="298E93"/>
              </a:solidFill>
            </a:endParaRPr>
          </a:p>
          <a:p>
            <a:pPr algn="ctr"/>
            <a:r>
              <a:rPr lang="en-US" sz="2040" spc="-71" dirty="0">
                <a:solidFill>
                  <a:srgbClr val="732B6B"/>
                </a:solidFill>
              </a:rPr>
              <a:t>M365Conf.com</a:t>
            </a:r>
          </a:p>
          <a:p>
            <a:pPr algn="ctr"/>
            <a:r>
              <a:rPr lang="en-US" sz="2040" spc="-71" dirty="0">
                <a:solidFill>
                  <a:srgbClr val="732B6B"/>
                </a:solidFill>
              </a:rPr>
              <a:t>#M365CONF</a:t>
            </a:r>
          </a:p>
        </p:txBody>
      </p:sp>
      <p:sp>
        <p:nvSpPr>
          <p:cNvPr id="6" name="TextBox 5">
            <a:extLst>
              <a:ext uri="{FF2B5EF4-FFF2-40B4-BE49-F238E27FC236}">
                <a16:creationId xmlns:a16="http://schemas.microsoft.com/office/drawing/2014/main" id="{A7E116E1-6503-4F96-8CFB-5A304155A49F}"/>
              </a:ext>
            </a:extLst>
          </p:cNvPr>
          <p:cNvSpPr txBox="1"/>
          <p:nvPr/>
        </p:nvSpPr>
        <p:spPr>
          <a:xfrm>
            <a:off x="3838156" y="4843962"/>
            <a:ext cx="4760162" cy="188385"/>
          </a:xfrm>
          <a:prstGeom prst="rect">
            <a:avLst/>
          </a:prstGeom>
          <a:noFill/>
        </p:spPr>
        <p:txBody>
          <a:bodyPr wrap="square" lIns="0" tIns="0" rIns="0" bIns="0" rtlCol="0">
            <a:spAutoFit/>
          </a:bodyPr>
          <a:lstStyle/>
          <a:p>
            <a:r>
              <a:rPr lang="en-US" sz="1224" spc="-71">
                <a:solidFill>
                  <a:srgbClr val="1B6B7E"/>
                </a:solidFill>
              </a:rPr>
              <a:t>The SharePoint Conference is now The Microsoft 365 Collaboration Conference</a:t>
            </a:r>
          </a:p>
        </p:txBody>
      </p:sp>
      <p:sp>
        <p:nvSpPr>
          <p:cNvPr id="34" name="TextBox 33">
            <a:extLst>
              <a:ext uri="{FF2B5EF4-FFF2-40B4-BE49-F238E27FC236}">
                <a16:creationId xmlns:a16="http://schemas.microsoft.com/office/drawing/2014/main" id="{89C69358-3693-4975-AA73-8D6346B11EB6}"/>
              </a:ext>
            </a:extLst>
          </p:cNvPr>
          <p:cNvSpPr txBox="1"/>
          <p:nvPr/>
        </p:nvSpPr>
        <p:spPr>
          <a:xfrm>
            <a:off x="132574" y="6424633"/>
            <a:ext cx="2008722" cy="448228"/>
          </a:xfrm>
          <a:prstGeom prst="rect">
            <a:avLst/>
          </a:prstGeom>
          <a:noFill/>
        </p:spPr>
        <p:txBody>
          <a:bodyPr wrap="none" lIns="0" tIns="0" rIns="0" bIns="0" rtlCol="0">
            <a:spAutoFit/>
          </a:bodyPr>
          <a:lstStyle/>
          <a:p>
            <a:r>
              <a:rPr lang="en-US" sz="1428" spc="-71" dirty="0"/>
              <a:t>#M365VM</a:t>
            </a:r>
          </a:p>
          <a:p>
            <a:r>
              <a:rPr lang="en-US" sz="1428" spc="-71" dirty="0"/>
              <a:t>M365VirtualMarathon.com</a:t>
            </a:r>
          </a:p>
        </p:txBody>
      </p:sp>
      <p:grpSp>
        <p:nvGrpSpPr>
          <p:cNvPr id="15" name="Group 14">
            <a:extLst>
              <a:ext uri="{FF2B5EF4-FFF2-40B4-BE49-F238E27FC236}">
                <a16:creationId xmlns:a16="http://schemas.microsoft.com/office/drawing/2014/main" id="{9A98D573-5F01-4F98-B677-1C08350ABC7E}"/>
              </a:ext>
            </a:extLst>
          </p:cNvPr>
          <p:cNvGrpSpPr/>
          <p:nvPr/>
        </p:nvGrpSpPr>
        <p:grpSpPr>
          <a:xfrm>
            <a:off x="10106353" y="5672905"/>
            <a:ext cx="2238133" cy="1228014"/>
            <a:chOff x="9908224" y="5562176"/>
            <a:chExt cx="2194447" cy="1204045"/>
          </a:xfrm>
        </p:grpSpPr>
        <p:grpSp>
          <p:nvGrpSpPr>
            <p:cNvPr id="16" name="Group 15">
              <a:extLst>
                <a:ext uri="{FF2B5EF4-FFF2-40B4-BE49-F238E27FC236}">
                  <a16:creationId xmlns:a16="http://schemas.microsoft.com/office/drawing/2014/main" id="{DA90BA4C-D7F4-4102-9C79-0A861F995334}"/>
                </a:ext>
              </a:extLst>
            </p:cNvPr>
            <p:cNvGrpSpPr/>
            <p:nvPr/>
          </p:nvGrpSpPr>
          <p:grpSpPr>
            <a:xfrm>
              <a:off x="9908225" y="5562176"/>
              <a:ext cx="2143343" cy="1188079"/>
              <a:chOff x="9908225" y="5562176"/>
              <a:chExt cx="2143343" cy="1188079"/>
            </a:xfrm>
          </p:grpSpPr>
          <p:grpSp>
            <p:nvGrpSpPr>
              <p:cNvPr id="18" name="Group 17">
                <a:extLst>
                  <a:ext uri="{FF2B5EF4-FFF2-40B4-BE49-F238E27FC236}">
                    <a16:creationId xmlns:a16="http://schemas.microsoft.com/office/drawing/2014/main" id="{AEF010DF-A6DE-49B0-AEED-270CFDC964E3}"/>
                  </a:ext>
                </a:extLst>
              </p:cNvPr>
              <p:cNvGrpSpPr/>
              <p:nvPr/>
            </p:nvGrpSpPr>
            <p:grpSpPr>
              <a:xfrm>
                <a:off x="9908225" y="5562176"/>
                <a:ext cx="2143343" cy="980274"/>
                <a:chOff x="9861333" y="5729718"/>
                <a:chExt cx="2143343" cy="980274"/>
              </a:xfrm>
            </p:grpSpPr>
            <p:pic>
              <p:nvPicPr>
                <p:cNvPr id="20" name="Picture 19" descr="A close up of a sign&#10;&#10;Description automatically generated">
                  <a:extLst>
                    <a:ext uri="{FF2B5EF4-FFF2-40B4-BE49-F238E27FC236}">
                      <a16:creationId xmlns:a16="http://schemas.microsoft.com/office/drawing/2014/main" id="{AED1152A-991B-4E94-8A5B-0A566537C94C}"/>
                    </a:ext>
                  </a:extLst>
                </p:cNvPr>
                <p:cNvPicPr>
                  <a:picLocks noChangeAspect="1"/>
                </p:cNvPicPr>
                <p:nvPr/>
              </p:nvPicPr>
              <p:blipFill>
                <a:blip r:embed="rId5"/>
                <a:stretch>
                  <a:fillRect/>
                </a:stretch>
              </p:blipFill>
              <p:spPr>
                <a:xfrm>
                  <a:off x="9861333" y="6087692"/>
                  <a:ext cx="1938629" cy="622300"/>
                </a:xfrm>
                <a:prstGeom prst="rect">
                  <a:avLst/>
                </a:prstGeom>
              </p:spPr>
            </p:pic>
            <p:sp>
              <p:nvSpPr>
                <p:cNvPr id="21" name="TextBox 20">
                  <a:extLst>
                    <a:ext uri="{FF2B5EF4-FFF2-40B4-BE49-F238E27FC236}">
                      <a16:creationId xmlns:a16="http://schemas.microsoft.com/office/drawing/2014/main" id="{1C2C7899-8C76-4825-B39B-09D65EF18EA5}"/>
                    </a:ext>
                  </a:extLst>
                </p:cNvPr>
                <p:cNvSpPr txBox="1"/>
                <p:nvPr/>
              </p:nvSpPr>
              <p:spPr>
                <a:xfrm>
                  <a:off x="9861334" y="5729718"/>
                  <a:ext cx="2143342" cy="376770"/>
                </a:xfrm>
                <a:prstGeom prst="rect">
                  <a:avLst/>
                </a:prstGeom>
                <a:noFill/>
              </p:spPr>
              <p:txBody>
                <a:bodyPr wrap="square" lIns="0" tIns="0" rIns="0" bIns="0" rtlCol="0">
                  <a:spAutoFit/>
                </a:bodyPr>
                <a:lstStyle/>
                <a:p>
                  <a:r>
                    <a:rPr lang="en-US" sz="1224" spc="-71" dirty="0"/>
                    <a:t>Brought to you by:</a:t>
                  </a:r>
                </a:p>
                <a:p>
                  <a:r>
                    <a:rPr lang="en-US" sz="1224" spc="-71" dirty="0"/>
                    <a:t>The Global Microsoft Community &amp; </a:t>
                  </a:r>
                </a:p>
              </p:txBody>
            </p:sp>
          </p:grpSp>
          <p:sp>
            <p:nvSpPr>
              <p:cNvPr id="19" name="TextBox 18">
                <a:extLst>
                  <a:ext uri="{FF2B5EF4-FFF2-40B4-BE49-F238E27FC236}">
                    <a16:creationId xmlns:a16="http://schemas.microsoft.com/office/drawing/2014/main" id="{2A1EDBBF-11F4-4C1C-B30F-BBB57ECC9C08}"/>
                  </a:ext>
                </a:extLst>
              </p:cNvPr>
              <p:cNvSpPr txBox="1"/>
              <p:nvPr/>
            </p:nvSpPr>
            <p:spPr>
              <a:xfrm>
                <a:off x="9992532" y="6561870"/>
                <a:ext cx="65" cy="188385"/>
              </a:xfrm>
              <a:prstGeom prst="rect">
                <a:avLst/>
              </a:prstGeom>
              <a:noFill/>
            </p:spPr>
            <p:txBody>
              <a:bodyPr wrap="none" lIns="0" tIns="0" rIns="0" bIns="0" rtlCol="0">
                <a:spAutoFit/>
              </a:bodyPr>
              <a:lstStyle/>
              <a:p>
                <a:endParaRPr lang="en-US" sz="1224" spc="-71" dirty="0"/>
              </a:p>
            </p:txBody>
          </p:sp>
        </p:grpSp>
        <p:sp>
          <p:nvSpPr>
            <p:cNvPr id="17" name="TextBox 16">
              <a:extLst>
                <a:ext uri="{FF2B5EF4-FFF2-40B4-BE49-F238E27FC236}">
                  <a16:creationId xmlns:a16="http://schemas.microsoft.com/office/drawing/2014/main" id="{5645CDD9-135F-4588-8873-D0C1E9688AA1}"/>
                </a:ext>
              </a:extLst>
            </p:cNvPr>
            <p:cNvSpPr txBox="1"/>
            <p:nvPr/>
          </p:nvSpPr>
          <p:spPr>
            <a:xfrm>
              <a:off x="9908224" y="6546481"/>
              <a:ext cx="2194447" cy="219740"/>
            </a:xfrm>
            <a:prstGeom prst="rect">
              <a:avLst/>
            </a:prstGeom>
            <a:noFill/>
          </p:spPr>
          <p:txBody>
            <a:bodyPr wrap="none" lIns="0" tIns="0" rIns="0" bIns="0" rtlCol="0">
              <a:spAutoFit/>
            </a:bodyPr>
            <a:lstStyle/>
            <a:p>
              <a:r>
                <a:rPr lang="en-US" sz="1428" spc="-71" dirty="0"/>
                <a:t>M365Conf.com | #M365CONF</a:t>
              </a:r>
            </a:p>
          </p:txBody>
        </p:sp>
      </p:grpSp>
    </p:spTree>
    <p:extLst>
      <p:ext uri="{BB962C8B-B14F-4D97-AF65-F5344CB8AC3E}">
        <p14:creationId xmlns:p14="http://schemas.microsoft.com/office/powerpoint/2010/main" val="1095276384"/>
      </p:ext>
    </p:extLst>
  </p:cSld>
  <p:clrMapOvr>
    <a:masterClrMapping/>
  </p:clrMapOvr>
  <mc:AlternateContent xmlns:mc="http://schemas.openxmlformats.org/markup-compatibility/2006" xmlns:p14="http://schemas.microsoft.com/office/powerpoint/2010/main">
    <mc:Choice Requires="p14">
      <p:transition spd="med" p14:dur="700" advClick="0" advTm="15000">
        <p:fade/>
      </p:transition>
    </mc:Choice>
    <mc:Fallback xmlns="">
      <p:transition spd="med" advClick="0" advTm="1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2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636"/>
            <a:ext cx="12436475" cy="8293707"/>
          </a:xfrm>
          <a:prstGeom prst="rect">
            <a:avLst/>
          </a:prstGeom>
        </p:spPr>
      </p:pic>
      <p:sp>
        <p:nvSpPr>
          <p:cNvPr id="4" name="Text Placeholder 2"/>
          <p:cNvSpPr txBox="1">
            <a:spLocks/>
          </p:cNvSpPr>
          <p:nvPr/>
        </p:nvSpPr>
        <p:spPr>
          <a:xfrm>
            <a:off x="274638" y="296863"/>
            <a:ext cx="5486400" cy="6400800"/>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What is PnP?</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Patterns &amp; Practices</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Community Driven</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What’s Covered</a:t>
            </a:r>
          </a:p>
          <a:p>
            <a:pPr lvl="1"/>
            <a:r>
              <a:rPr lang="en-US" sz="1600" dirty="0">
                <a:gradFill>
                  <a:gsLst>
                    <a:gs pos="1250">
                      <a:schemeClr val="bg1"/>
                    </a:gs>
                    <a:gs pos="100000">
                      <a:schemeClr val="bg1"/>
                    </a:gs>
                  </a:gsLst>
                  <a:lin ang="5400000" scaled="0"/>
                </a:gradFill>
              </a:rPr>
              <a:t>Code Samples</a:t>
            </a:r>
          </a:p>
          <a:p>
            <a:pPr lvl="1"/>
            <a:r>
              <a:rPr lang="en-US" sz="1600" dirty="0">
                <a:gradFill>
                  <a:gsLst>
                    <a:gs pos="1250">
                      <a:schemeClr val="bg1"/>
                    </a:gs>
                    <a:gs pos="100000">
                      <a:schemeClr val="bg1"/>
                    </a:gs>
                  </a:gsLst>
                  <a:lin ang="5400000" scaled="0"/>
                </a:gradFill>
              </a:rPr>
              <a:t>Community Driven Best practices</a:t>
            </a:r>
          </a:p>
          <a:p>
            <a:pPr lvl="1"/>
            <a:r>
              <a:rPr lang="en-US" sz="1600" dirty="0">
                <a:gradFill>
                  <a:gsLst>
                    <a:gs pos="1250">
                      <a:schemeClr val="bg1"/>
                    </a:gs>
                    <a:gs pos="100000">
                      <a:schemeClr val="bg1"/>
                    </a:gs>
                  </a:gsLst>
                  <a:lin ang="5400000" scaled="0"/>
                </a:gradFill>
              </a:rPr>
              <a:t>Look Book</a:t>
            </a:r>
          </a:p>
          <a:p>
            <a:pPr lvl="1"/>
            <a:r>
              <a:rPr lang="en-US" sz="1600" dirty="0">
                <a:gradFill>
                  <a:gsLst>
                    <a:gs pos="1250">
                      <a:schemeClr val="bg1"/>
                    </a:gs>
                    <a:gs pos="100000">
                      <a:schemeClr val="bg1"/>
                    </a:gs>
                  </a:gsLst>
                  <a:lin ang="5400000" scaled="0"/>
                </a:gradFill>
              </a:rPr>
              <a:t>SPFX Generator</a:t>
            </a:r>
          </a:p>
          <a:p>
            <a:pPr lvl="1"/>
            <a:r>
              <a:rPr lang="en-US" sz="1600" dirty="0">
                <a:gradFill>
                  <a:gsLst>
                    <a:gs pos="1250">
                      <a:schemeClr val="bg1"/>
                    </a:gs>
                    <a:gs pos="100000">
                      <a:schemeClr val="bg1"/>
                    </a:gs>
                  </a:gsLst>
                  <a:lin ang="5400000" scaled="0"/>
                </a:gradFill>
              </a:rPr>
              <a:t>And much much more!</a:t>
            </a:r>
            <a:br>
              <a:rPr lang="en-US" sz="1600" dirty="0">
                <a:gradFill>
                  <a:gsLst>
                    <a:gs pos="1250">
                      <a:schemeClr val="bg1"/>
                    </a:gs>
                    <a:gs pos="100000">
                      <a:schemeClr val="bg1"/>
                    </a:gs>
                  </a:gsLst>
                  <a:lin ang="5400000" scaled="0"/>
                </a:gradFill>
              </a:rPr>
            </a:br>
            <a:endParaRPr lang="en-US" sz="1600" dirty="0">
              <a:gradFill>
                <a:gsLst>
                  <a:gs pos="1250">
                    <a:schemeClr val="bg1"/>
                  </a:gs>
                  <a:gs pos="100000">
                    <a:schemeClr val="bg1"/>
                  </a:gs>
                </a:gsLst>
                <a:lin ang="5400000" scaled="0"/>
              </a:gradFill>
            </a:endParaRPr>
          </a:p>
          <a:p>
            <a:r>
              <a:rPr lang="en-US" sz="3200" b="1" dirty="0">
                <a:gradFill>
                  <a:gsLst>
                    <a:gs pos="1250">
                      <a:schemeClr val="bg1"/>
                    </a:gs>
                    <a:gs pos="100000">
                      <a:schemeClr val="bg1"/>
                    </a:gs>
                  </a:gsLst>
                  <a:lin ang="5400000" scaled="0"/>
                </a:gradFill>
              </a:rPr>
              <a:t>https://</a:t>
            </a:r>
            <a:r>
              <a:rPr lang="en-US" sz="3200" b="1" dirty="0" err="1">
                <a:gradFill>
                  <a:gsLst>
                    <a:gs pos="1250">
                      <a:schemeClr val="bg1"/>
                    </a:gs>
                    <a:gs pos="100000">
                      <a:schemeClr val="bg1"/>
                    </a:gs>
                  </a:gsLst>
                  <a:lin ang="5400000" scaled="0"/>
                </a:gradFill>
              </a:rPr>
              <a:t>pnp.github.io</a:t>
            </a:r>
            <a:endParaRPr lang="en-US" sz="3200" b="1" dirty="0">
              <a:gradFill>
                <a:gsLst>
                  <a:gs pos="1250">
                    <a:schemeClr val="bg1"/>
                  </a:gs>
                  <a:gs pos="100000">
                    <a:schemeClr val="bg1"/>
                  </a:gs>
                </a:gsLst>
                <a:lin ang="5400000" scaled="0"/>
              </a:gradFill>
            </a:endParaRPr>
          </a:p>
          <a:p>
            <a:pPr marL="0" indent="0">
              <a:buNone/>
            </a:pP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11627267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48258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274639" y="1209973"/>
            <a:ext cx="10056812" cy="1181862"/>
          </a:xfrm>
        </p:spPr>
        <p:txBody>
          <a:bodyPr/>
          <a:lstStyle/>
          <a:p>
            <a:r>
              <a:rPr lang="en-US" dirty="0"/>
              <a:t>Time For Code!</a:t>
            </a:r>
          </a:p>
        </p:txBody>
      </p:sp>
      <p:sp>
        <p:nvSpPr>
          <p:cNvPr id="4" name="Text Placeholder 3"/>
          <p:cNvSpPr>
            <a:spLocks noGrp="1"/>
          </p:cNvSpPr>
          <p:nvPr>
            <p:ph type="body" sz="quarter" idx="12"/>
          </p:nvPr>
        </p:nvSpPr>
        <p:spPr>
          <a:xfrm>
            <a:off x="274638" y="3954462"/>
            <a:ext cx="8000999" cy="2514599"/>
          </a:xfrm>
        </p:spPr>
        <p:txBody>
          <a:bodyPr/>
          <a:lstStyle/>
          <a:p>
            <a:r>
              <a:rPr lang="en-US" dirty="0">
                <a:latin typeface="Consolas" panose="020B0609020204030204" pitchFamily="49" charset="0"/>
                <a:cs typeface="Consolas" panose="020B0609020204030204" pitchFamily="49" charset="0"/>
              </a:rPr>
              <a:t>01010100 01101001 01101101 01100101 00100000 01010100 01101111 00100000 01000011 01101111 01100100 01100101 00100001</a:t>
            </a:r>
          </a:p>
        </p:txBody>
      </p:sp>
    </p:spTree>
    <p:extLst>
      <p:ext uri="{BB962C8B-B14F-4D97-AF65-F5344CB8AC3E}">
        <p14:creationId xmlns:p14="http://schemas.microsoft.com/office/powerpoint/2010/main" val="29825836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726"/>
            <a:ext cx="12436475" cy="8290983"/>
          </a:xfrm>
          <a:prstGeom prst="rect">
            <a:avLst/>
          </a:prstGeom>
        </p:spPr>
      </p:pic>
      <p:sp>
        <p:nvSpPr>
          <p:cNvPr id="4" name="Text Placeholder 2"/>
          <p:cNvSpPr txBox="1">
            <a:spLocks/>
          </p:cNvSpPr>
          <p:nvPr/>
        </p:nvSpPr>
        <p:spPr>
          <a:xfrm>
            <a:off x="274638" y="296863"/>
            <a:ext cx="5486400" cy="6400800"/>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Deployment</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err="1">
                <a:gradFill>
                  <a:gsLst>
                    <a:gs pos="1250">
                      <a:schemeClr val="bg1"/>
                    </a:gs>
                    <a:gs pos="100000">
                      <a:schemeClr val="bg1"/>
                    </a:gs>
                  </a:gsLst>
                  <a:lin ang="5400000" scaled="0"/>
                </a:gradFill>
              </a:rPr>
              <a:t>SPFx</a:t>
            </a:r>
            <a:endParaRPr lang="en-US" sz="3200" dirty="0">
              <a:gradFill>
                <a:gsLst>
                  <a:gs pos="1250">
                    <a:schemeClr val="bg1"/>
                  </a:gs>
                  <a:gs pos="100000">
                    <a:schemeClr val="bg1"/>
                  </a:gs>
                </a:gsLst>
                <a:lin ang="5400000" scaled="0"/>
              </a:gradFill>
            </a:endParaRPr>
          </a:p>
          <a:p>
            <a:pPr lvl="1"/>
            <a:r>
              <a:rPr lang="en-US" sz="1600" dirty="0">
                <a:gradFill>
                  <a:gsLst>
                    <a:gs pos="1250">
                      <a:schemeClr val="bg1"/>
                    </a:gs>
                    <a:gs pos="100000">
                      <a:schemeClr val="bg1"/>
                    </a:gs>
                  </a:gsLst>
                  <a:lin ang="5400000" scaled="0"/>
                </a:gradFill>
              </a:rPr>
              <a:t>Deploy to all site collections automatically</a:t>
            </a:r>
          </a:p>
          <a:p>
            <a:pPr lvl="1"/>
            <a:r>
              <a:rPr lang="en-US" sz="1600" dirty="0">
                <a:gradFill>
                  <a:gsLst>
                    <a:gs pos="1250">
                      <a:schemeClr val="bg1"/>
                    </a:gs>
                    <a:gs pos="100000">
                      <a:schemeClr val="bg1"/>
                    </a:gs>
                  </a:gsLst>
                  <a:lin ang="5400000" scaled="0"/>
                </a:gradFill>
              </a:rPr>
              <a:t>Deploy to specific site collections</a:t>
            </a:r>
          </a:p>
          <a:p>
            <a:r>
              <a:rPr lang="en-US" sz="3200" dirty="0">
                <a:gradFill>
                  <a:gsLst>
                    <a:gs pos="1250">
                      <a:schemeClr val="bg1"/>
                    </a:gs>
                    <a:gs pos="100000">
                      <a:schemeClr val="bg1"/>
                    </a:gs>
                  </a:gsLst>
                  <a:lin ang="5400000" scaled="0"/>
                </a:gradFill>
              </a:rPr>
              <a:t>Classic</a:t>
            </a:r>
          </a:p>
          <a:p>
            <a:pPr lvl="1"/>
            <a:r>
              <a:rPr lang="en-US" sz="1600" dirty="0" err="1">
                <a:gradFill>
                  <a:gsLst>
                    <a:gs pos="1250">
                      <a:schemeClr val="bg1"/>
                    </a:gs>
                    <a:gs pos="100000">
                      <a:schemeClr val="bg1"/>
                    </a:gs>
                  </a:gsLst>
                  <a:lin ang="5400000" scaled="0"/>
                </a:gradFill>
              </a:rPr>
              <a:t>JSLink</a:t>
            </a:r>
            <a:endParaRPr lang="en-US" sz="1600" dirty="0">
              <a:gradFill>
                <a:gsLst>
                  <a:gs pos="1250">
                    <a:schemeClr val="bg1"/>
                  </a:gs>
                  <a:gs pos="100000">
                    <a:schemeClr val="bg1"/>
                  </a:gs>
                </a:gsLst>
                <a:lin ang="5400000" scaled="0"/>
              </a:gradFill>
            </a:endParaRPr>
          </a:p>
          <a:p>
            <a:pPr lvl="1"/>
            <a:r>
              <a:rPr lang="en-US" sz="1600" dirty="0">
                <a:gradFill>
                  <a:gsLst>
                    <a:gs pos="1250">
                      <a:schemeClr val="bg1"/>
                    </a:gs>
                    <a:gs pos="100000">
                      <a:schemeClr val="bg1"/>
                    </a:gs>
                  </a:gsLst>
                  <a:lin ang="5400000" scaled="0"/>
                </a:gradFill>
              </a:rPr>
              <a:t>PowerShell to individual site collections</a:t>
            </a:r>
            <a:endParaRPr lang="en-US"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1921191407"/>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1568"/>
            <a:ext cx="12436475" cy="8289299"/>
          </a:xfrm>
          <a:prstGeom prst="rect">
            <a:avLst/>
          </a:prstGeom>
        </p:spPr>
      </p:pic>
      <p:sp>
        <p:nvSpPr>
          <p:cNvPr id="4" name="Text Placeholder 2"/>
          <p:cNvSpPr txBox="1">
            <a:spLocks/>
          </p:cNvSpPr>
          <p:nvPr/>
        </p:nvSpPr>
        <p:spPr>
          <a:xfrm>
            <a:off x="274637" y="296863"/>
            <a:ext cx="7619999" cy="6400800"/>
          </a:xfrm>
          <a:prstGeom prst="rect">
            <a:avLst/>
          </a:prstGeom>
          <a:solidFill>
            <a:srgbClr val="4B2579">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Recap</a:t>
            </a:r>
          </a:p>
        </p:txBody>
      </p:sp>
    </p:spTree>
    <p:extLst>
      <p:ext uri="{BB962C8B-B14F-4D97-AF65-F5344CB8AC3E}">
        <p14:creationId xmlns:p14="http://schemas.microsoft.com/office/powerpoint/2010/main" val="125752603"/>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1568"/>
            <a:ext cx="12436475" cy="8289299"/>
          </a:xfrm>
          <a:prstGeom prst="rect">
            <a:avLst/>
          </a:prstGeom>
        </p:spPr>
      </p:pic>
      <p:sp>
        <p:nvSpPr>
          <p:cNvPr id="4" name="Text Placeholder 2"/>
          <p:cNvSpPr txBox="1">
            <a:spLocks/>
          </p:cNvSpPr>
          <p:nvPr/>
        </p:nvSpPr>
        <p:spPr>
          <a:xfrm>
            <a:off x="274637" y="296863"/>
            <a:ext cx="7619999" cy="6400800"/>
          </a:xfrm>
          <a:prstGeom prst="rect">
            <a:avLst/>
          </a:prstGeom>
          <a:solidFill>
            <a:srgbClr val="4B2579">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Recap</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Why you would want to build your own?</a:t>
            </a:r>
          </a:p>
        </p:txBody>
      </p:sp>
    </p:spTree>
    <p:extLst>
      <p:ext uri="{BB962C8B-B14F-4D97-AF65-F5344CB8AC3E}">
        <p14:creationId xmlns:p14="http://schemas.microsoft.com/office/powerpoint/2010/main" val="1633778436"/>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1568"/>
            <a:ext cx="12436475" cy="8289299"/>
          </a:xfrm>
          <a:prstGeom prst="rect">
            <a:avLst/>
          </a:prstGeom>
        </p:spPr>
      </p:pic>
      <p:sp>
        <p:nvSpPr>
          <p:cNvPr id="4" name="Text Placeholder 2"/>
          <p:cNvSpPr txBox="1">
            <a:spLocks/>
          </p:cNvSpPr>
          <p:nvPr/>
        </p:nvSpPr>
        <p:spPr>
          <a:xfrm>
            <a:off x="274637" y="296863"/>
            <a:ext cx="7619999" cy="6400800"/>
          </a:xfrm>
          <a:prstGeom prst="rect">
            <a:avLst/>
          </a:prstGeom>
          <a:solidFill>
            <a:srgbClr val="4B2579">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Recap</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Why you would want to build your own?</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Anatomy of Global Navigation</a:t>
            </a:r>
          </a:p>
        </p:txBody>
      </p:sp>
    </p:spTree>
    <p:extLst>
      <p:ext uri="{BB962C8B-B14F-4D97-AF65-F5344CB8AC3E}">
        <p14:creationId xmlns:p14="http://schemas.microsoft.com/office/powerpoint/2010/main" val="64037172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1568"/>
            <a:ext cx="12436475" cy="8289299"/>
          </a:xfrm>
          <a:prstGeom prst="rect">
            <a:avLst/>
          </a:prstGeom>
        </p:spPr>
      </p:pic>
      <p:sp>
        <p:nvSpPr>
          <p:cNvPr id="4" name="Text Placeholder 2"/>
          <p:cNvSpPr txBox="1">
            <a:spLocks/>
          </p:cNvSpPr>
          <p:nvPr/>
        </p:nvSpPr>
        <p:spPr>
          <a:xfrm>
            <a:off x="274637" y="296863"/>
            <a:ext cx="7619999" cy="6400800"/>
          </a:xfrm>
          <a:prstGeom prst="rect">
            <a:avLst/>
          </a:prstGeom>
          <a:solidFill>
            <a:srgbClr val="4B2579">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Recap</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Why you would want to build your own?</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Anatomy of Global Navigation</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PnP</a:t>
            </a:r>
          </a:p>
        </p:txBody>
      </p:sp>
    </p:spTree>
    <p:extLst>
      <p:ext uri="{BB962C8B-B14F-4D97-AF65-F5344CB8AC3E}">
        <p14:creationId xmlns:p14="http://schemas.microsoft.com/office/powerpoint/2010/main" val="812796979"/>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1568"/>
            <a:ext cx="12436475" cy="8289299"/>
          </a:xfrm>
          <a:prstGeom prst="rect">
            <a:avLst/>
          </a:prstGeom>
        </p:spPr>
      </p:pic>
      <p:sp>
        <p:nvSpPr>
          <p:cNvPr id="4" name="Text Placeholder 2"/>
          <p:cNvSpPr txBox="1">
            <a:spLocks/>
          </p:cNvSpPr>
          <p:nvPr/>
        </p:nvSpPr>
        <p:spPr>
          <a:xfrm>
            <a:off x="274637" y="296863"/>
            <a:ext cx="7619999" cy="6400800"/>
          </a:xfrm>
          <a:prstGeom prst="rect">
            <a:avLst/>
          </a:prstGeom>
          <a:solidFill>
            <a:srgbClr val="4B2579">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Recap</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Why you would want to build your own?</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Anatomy of Global Navigation</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PnP</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Looked at Example</a:t>
            </a:r>
          </a:p>
        </p:txBody>
      </p:sp>
    </p:spTree>
    <p:extLst>
      <p:ext uri="{BB962C8B-B14F-4D97-AF65-F5344CB8AC3E}">
        <p14:creationId xmlns:p14="http://schemas.microsoft.com/office/powerpoint/2010/main" val="863265356"/>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0" y="1568"/>
            <a:ext cx="12436475" cy="8289299"/>
          </a:xfrm>
          <a:prstGeom prst="rect">
            <a:avLst/>
          </a:prstGeom>
        </p:spPr>
      </p:pic>
      <p:sp>
        <p:nvSpPr>
          <p:cNvPr id="4" name="Text Placeholder 2"/>
          <p:cNvSpPr txBox="1">
            <a:spLocks/>
          </p:cNvSpPr>
          <p:nvPr/>
        </p:nvSpPr>
        <p:spPr>
          <a:xfrm>
            <a:off x="274637" y="296863"/>
            <a:ext cx="7619999" cy="6400800"/>
          </a:xfrm>
          <a:prstGeom prst="rect">
            <a:avLst/>
          </a:prstGeom>
          <a:solidFill>
            <a:srgbClr val="4B2579">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Recap</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Why you would want to build your own?</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Anatomy of Global Navigation</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PnP</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Looked at Example</a:t>
            </a:r>
            <a:br>
              <a:rPr lang="en-US" sz="3200" dirty="0">
                <a:gradFill>
                  <a:gsLst>
                    <a:gs pos="1250">
                      <a:schemeClr val="bg1"/>
                    </a:gs>
                    <a:gs pos="100000">
                      <a:schemeClr val="bg1"/>
                    </a:gs>
                  </a:gsLst>
                  <a:lin ang="5400000" scaled="0"/>
                </a:gradFill>
              </a:rPr>
            </a:br>
            <a:endParaRPr lang="en-US" sz="3200"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Deployment</a:t>
            </a:r>
          </a:p>
        </p:txBody>
      </p:sp>
    </p:spTree>
    <p:extLst>
      <p:ext uri="{BB962C8B-B14F-4D97-AF65-F5344CB8AC3E}">
        <p14:creationId xmlns:p14="http://schemas.microsoft.com/office/powerpoint/2010/main" val="2118591066"/>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5798510"/>
          </a:xfrm>
        </p:spPr>
        <p:txBody>
          <a:bodyPr/>
          <a:lstStyle/>
          <a:p>
            <a:r>
              <a:rPr lang="en-US" dirty="0"/>
              <a:t>PnP Site</a:t>
            </a:r>
          </a:p>
          <a:p>
            <a:pPr lvl="1"/>
            <a:r>
              <a:rPr lang="en-US" dirty="0">
                <a:hlinkClick r:id="rId3"/>
              </a:rPr>
              <a:t>https://pnp.github.io/</a:t>
            </a:r>
            <a:endParaRPr lang="en-US" dirty="0"/>
          </a:p>
          <a:p>
            <a:pPr lvl="1"/>
            <a:endParaRPr lang="en-US" dirty="0"/>
          </a:p>
          <a:p>
            <a:r>
              <a:rPr lang="en-US" dirty="0"/>
              <a:t>SPFX Dev Extensions</a:t>
            </a:r>
          </a:p>
          <a:p>
            <a:pPr lvl="1"/>
            <a:r>
              <a:rPr lang="en-US" dirty="0">
                <a:hlinkClick r:id="rId4"/>
              </a:rPr>
              <a:t>https://github.com/SharePoint/sp-dev-fx-extensions/tree/master/samples/react-menu-footer-classic-modern</a:t>
            </a:r>
            <a:br>
              <a:rPr lang="en-US" dirty="0"/>
            </a:br>
            <a:endParaRPr lang="en-US" dirty="0"/>
          </a:p>
          <a:p>
            <a:r>
              <a:rPr lang="en-US" dirty="0"/>
              <a:t>The Code</a:t>
            </a:r>
          </a:p>
          <a:p>
            <a:pPr lvl="1"/>
            <a:r>
              <a:rPr lang="en-US" dirty="0">
                <a:hlinkClick r:id="rId5"/>
              </a:rPr>
              <a:t>https://github.com/dcashpeterson/Public-Samples</a:t>
            </a:r>
            <a:br>
              <a:rPr lang="en-US" dirty="0"/>
            </a:br>
            <a:endParaRPr lang="en-US" dirty="0"/>
          </a:p>
          <a:p>
            <a:r>
              <a:rPr lang="en-US" dirty="0"/>
              <a:t>Twitter</a:t>
            </a:r>
          </a:p>
          <a:p>
            <a:pPr lvl="1"/>
            <a:r>
              <a:rPr lang="en-US" dirty="0"/>
              <a:t>@</a:t>
            </a:r>
            <a:r>
              <a:rPr lang="en-US" dirty="0" err="1"/>
              <a:t>spdcp</a:t>
            </a:r>
            <a:endParaRPr lang="en-US" dirty="0"/>
          </a:p>
        </p:txBody>
      </p:sp>
      <p:sp>
        <p:nvSpPr>
          <p:cNvPr id="17" name="Title 16"/>
          <p:cNvSpPr>
            <a:spLocks noGrp="1"/>
          </p:cNvSpPr>
          <p:nvPr>
            <p:ph type="title"/>
          </p:nvPr>
        </p:nvSpPr>
        <p:spPr/>
        <p:txBody>
          <a:bodyPr/>
          <a:lstStyle/>
          <a:p>
            <a:r>
              <a:rPr lang="en-US" dirty="0"/>
              <a:t>Resources</a:t>
            </a:r>
          </a:p>
        </p:txBody>
      </p:sp>
    </p:spTree>
    <p:extLst>
      <p:ext uri="{BB962C8B-B14F-4D97-AF65-F5344CB8AC3E}">
        <p14:creationId xmlns:p14="http://schemas.microsoft.com/office/powerpoint/2010/main" val="3092096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6D7B8393-B518-495B-A448-B6278A35349C}"/>
              </a:ext>
            </a:extLst>
          </p:cNvPr>
          <p:cNvSpPr>
            <a:spLocks noGrp="1"/>
          </p:cNvSpPr>
          <p:nvPr>
            <p:ph type="title"/>
          </p:nvPr>
        </p:nvSpPr>
        <p:spPr/>
        <p:txBody>
          <a:bodyPr/>
          <a:lstStyle/>
          <a:p>
            <a:r>
              <a:rPr lang="en-US" spc="-71" dirty="0"/>
              <a:t>THANK YOU TO ALL OUR GENEROUS SPONSORS </a:t>
            </a:r>
            <a:endParaRPr lang="en-US" dirty="0"/>
          </a:p>
        </p:txBody>
      </p:sp>
      <p:pic>
        <p:nvPicPr>
          <p:cNvPr id="43" name="Picture Placeholder 42" descr="A picture containing sitting&#10;&#10;Description automatically generated">
            <a:extLst>
              <a:ext uri="{FF2B5EF4-FFF2-40B4-BE49-F238E27FC236}">
                <a16:creationId xmlns:a16="http://schemas.microsoft.com/office/drawing/2014/main" id="{BA536202-861C-488D-B518-33702D312618}"/>
              </a:ext>
            </a:extLst>
          </p:cNvPr>
          <p:cNvPicPr>
            <a:picLocks noGrp="1" noChangeAspect="1"/>
          </p:cNvPicPr>
          <p:nvPr>
            <p:ph type="pic" sz="quarter" idx="14"/>
          </p:nvPr>
        </p:nvPicPr>
        <p:blipFill>
          <a:blip r:embed="rId3"/>
          <a:srcRect t="1791" b="1791"/>
          <a:stretch>
            <a:fillRect/>
          </a:stretch>
        </p:blipFill>
        <p:spPr>
          <a:xfrm>
            <a:off x="4459007" y="4101599"/>
            <a:ext cx="2144988" cy="839343"/>
          </a:xfrm>
        </p:spPr>
      </p:pic>
      <p:pic>
        <p:nvPicPr>
          <p:cNvPr id="46" name="Picture Placeholder 45" descr="A picture containing object, drawing, meter, clock&#10;&#10;Description automatically generated">
            <a:extLst>
              <a:ext uri="{FF2B5EF4-FFF2-40B4-BE49-F238E27FC236}">
                <a16:creationId xmlns:a16="http://schemas.microsoft.com/office/drawing/2014/main" id="{BA9DDA98-3885-4FBE-A807-542C92D5C839}"/>
              </a:ext>
            </a:extLst>
          </p:cNvPr>
          <p:cNvPicPr>
            <a:picLocks noGrp="1" noChangeAspect="1"/>
          </p:cNvPicPr>
          <p:nvPr>
            <p:ph type="pic" sz="quarter" idx="15"/>
          </p:nvPr>
        </p:nvPicPr>
        <p:blipFill rotWithShape="1">
          <a:blip r:embed="rId4"/>
          <a:srcRect t="-1" b="-1840"/>
          <a:stretch/>
        </p:blipFill>
        <p:spPr>
          <a:xfrm>
            <a:off x="7116412" y="4101599"/>
            <a:ext cx="2144988" cy="839343"/>
          </a:xfrm>
        </p:spPr>
      </p:pic>
      <p:pic>
        <p:nvPicPr>
          <p:cNvPr id="48" name="Picture Placeholder 47" descr="A picture containing clock&#10;&#10;Description automatically generated">
            <a:extLst>
              <a:ext uri="{FF2B5EF4-FFF2-40B4-BE49-F238E27FC236}">
                <a16:creationId xmlns:a16="http://schemas.microsoft.com/office/drawing/2014/main" id="{CB7343F7-7069-4D6E-8704-C47C06A0C27F}"/>
              </a:ext>
            </a:extLst>
          </p:cNvPr>
          <p:cNvPicPr>
            <a:picLocks noGrp="1" noChangeAspect="1"/>
          </p:cNvPicPr>
          <p:nvPr>
            <p:ph type="pic" sz="quarter" idx="16"/>
          </p:nvPr>
        </p:nvPicPr>
        <p:blipFill rotWithShape="1">
          <a:blip r:embed="rId5"/>
          <a:srcRect t="-24312" b="-24312"/>
          <a:stretch/>
        </p:blipFill>
        <p:spPr>
          <a:xfrm>
            <a:off x="1801601" y="5419704"/>
            <a:ext cx="2144988" cy="839343"/>
          </a:xfrm>
        </p:spPr>
      </p:pic>
      <p:pic>
        <p:nvPicPr>
          <p:cNvPr id="50" name="Picture Placeholder 49" descr="A picture containing drawing, light, sign&#10;&#10;Description automatically generated">
            <a:extLst>
              <a:ext uri="{FF2B5EF4-FFF2-40B4-BE49-F238E27FC236}">
                <a16:creationId xmlns:a16="http://schemas.microsoft.com/office/drawing/2014/main" id="{B1597F2F-1ECF-4C27-A0D5-02CEF5DC67EA}"/>
              </a:ext>
            </a:extLst>
          </p:cNvPr>
          <p:cNvPicPr>
            <a:picLocks noGrp="1" noChangeAspect="1"/>
          </p:cNvPicPr>
          <p:nvPr>
            <p:ph type="pic" sz="quarter" idx="17"/>
          </p:nvPr>
        </p:nvPicPr>
        <p:blipFill rotWithShape="1">
          <a:blip r:embed="rId6"/>
          <a:srcRect t="1" b="-9867"/>
          <a:stretch/>
        </p:blipFill>
        <p:spPr>
          <a:xfrm>
            <a:off x="4459007" y="5400273"/>
            <a:ext cx="2144988" cy="839343"/>
          </a:xfrm>
        </p:spPr>
      </p:pic>
      <p:pic>
        <p:nvPicPr>
          <p:cNvPr id="52" name="Picture Placeholder 51" descr="A close up of a sign&#10;&#10;Description automatically generated">
            <a:extLst>
              <a:ext uri="{FF2B5EF4-FFF2-40B4-BE49-F238E27FC236}">
                <a16:creationId xmlns:a16="http://schemas.microsoft.com/office/drawing/2014/main" id="{1927D11E-607A-48CA-8F0F-E3AE4A19CCC4}"/>
              </a:ext>
            </a:extLst>
          </p:cNvPr>
          <p:cNvPicPr>
            <a:picLocks noGrp="1" noChangeAspect="1"/>
          </p:cNvPicPr>
          <p:nvPr>
            <p:ph type="pic" sz="quarter" idx="18"/>
          </p:nvPr>
        </p:nvPicPr>
        <p:blipFill rotWithShape="1">
          <a:blip r:embed="rId7"/>
          <a:srcRect t="-16774" b="-16774"/>
          <a:stretch/>
        </p:blipFill>
        <p:spPr>
          <a:xfrm>
            <a:off x="7116412" y="5439135"/>
            <a:ext cx="2144988" cy="839343"/>
          </a:xfrm>
        </p:spPr>
      </p:pic>
      <p:pic>
        <p:nvPicPr>
          <p:cNvPr id="55" name="Picture Placeholder 54" descr="A picture containing drawing&#10;&#10;Description automatically generated">
            <a:extLst>
              <a:ext uri="{FF2B5EF4-FFF2-40B4-BE49-F238E27FC236}">
                <a16:creationId xmlns:a16="http://schemas.microsoft.com/office/drawing/2014/main" id="{7DE7A509-7B82-4CE6-8BF6-B474AF35DB20}"/>
              </a:ext>
            </a:extLst>
          </p:cNvPr>
          <p:cNvPicPr>
            <a:picLocks noGrp="1" noChangeAspect="1"/>
          </p:cNvPicPr>
          <p:nvPr>
            <p:ph type="pic" sz="quarter" idx="19"/>
          </p:nvPr>
        </p:nvPicPr>
        <p:blipFill rotWithShape="1">
          <a:blip r:embed="rId8"/>
          <a:srcRect t="-20483" r="-233" b="-20483"/>
          <a:stretch/>
        </p:blipFill>
        <p:spPr>
          <a:xfrm>
            <a:off x="9773818" y="4101599"/>
            <a:ext cx="2144988" cy="839343"/>
          </a:xfrm>
        </p:spPr>
      </p:pic>
      <p:pic>
        <p:nvPicPr>
          <p:cNvPr id="59" name="Picture Placeholder 58" descr="A close up of a sign&#10;&#10;Description automatically generated">
            <a:extLst>
              <a:ext uri="{FF2B5EF4-FFF2-40B4-BE49-F238E27FC236}">
                <a16:creationId xmlns:a16="http://schemas.microsoft.com/office/drawing/2014/main" id="{C30BBEE8-45E9-4FD3-891C-1A3AC686F058}"/>
              </a:ext>
            </a:extLst>
          </p:cNvPr>
          <p:cNvPicPr>
            <a:picLocks noGrp="1" noChangeAspect="1"/>
          </p:cNvPicPr>
          <p:nvPr>
            <p:ph type="pic" sz="quarter" idx="10"/>
          </p:nvPr>
        </p:nvPicPr>
        <p:blipFill>
          <a:blip r:embed="rId9"/>
          <a:srcRect l="6150" r="6150"/>
          <a:stretch>
            <a:fillRect/>
          </a:stretch>
        </p:blipFill>
        <p:spPr>
          <a:xfrm>
            <a:off x="1801601" y="1436245"/>
            <a:ext cx="2144988" cy="839343"/>
          </a:xfrm>
        </p:spPr>
      </p:pic>
      <p:pic>
        <p:nvPicPr>
          <p:cNvPr id="63" name="Picture Placeholder 62" descr="A picture containing dark, laptop, man, white&#10;&#10;Description automatically generated">
            <a:extLst>
              <a:ext uri="{FF2B5EF4-FFF2-40B4-BE49-F238E27FC236}">
                <a16:creationId xmlns:a16="http://schemas.microsoft.com/office/drawing/2014/main" id="{919B38E7-A257-4A0A-B1AD-606E42723C6B}"/>
              </a:ext>
            </a:extLst>
          </p:cNvPr>
          <p:cNvPicPr>
            <a:picLocks noGrp="1" noChangeAspect="1"/>
          </p:cNvPicPr>
          <p:nvPr>
            <p:ph type="pic" sz="quarter" idx="11"/>
          </p:nvPr>
        </p:nvPicPr>
        <p:blipFill rotWithShape="1">
          <a:blip r:embed="rId10"/>
          <a:srcRect t="-18957" r="1688" b="-24027"/>
          <a:stretch/>
        </p:blipFill>
        <p:spPr>
          <a:xfrm>
            <a:off x="4459007" y="1431702"/>
            <a:ext cx="2144988" cy="839343"/>
          </a:xfrm>
        </p:spPr>
      </p:pic>
      <p:pic>
        <p:nvPicPr>
          <p:cNvPr id="1027" name="Picture Placeholder 1026" descr="A picture containing photo, sitting, black, dark&#10;&#10;Description automatically generated">
            <a:extLst>
              <a:ext uri="{FF2B5EF4-FFF2-40B4-BE49-F238E27FC236}">
                <a16:creationId xmlns:a16="http://schemas.microsoft.com/office/drawing/2014/main" id="{71156933-8FFE-46AE-B7B7-8119C5DDD79D}"/>
              </a:ext>
            </a:extLst>
          </p:cNvPr>
          <p:cNvPicPr>
            <a:picLocks noGrp="1" noChangeAspect="1"/>
          </p:cNvPicPr>
          <p:nvPr>
            <p:ph type="pic" sz="quarter" idx="12"/>
          </p:nvPr>
        </p:nvPicPr>
        <p:blipFill rotWithShape="1">
          <a:blip r:embed="rId11"/>
          <a:srcRect t="-26524" b="-27783"/>
          <a:stretch/>
        </p:blipFill>
        <p:spPr>
          <a:xfrm>
            <a:off x="1801601" y="2764065"/>
            <a:ext cx="2144988" cy="839343"/>
          </a:xfrm>
        </p:spPr>
      </p:pic>
      <p:pic>
        <p:nvPicPr>
          <p:cNvPr id="1031" name="Picture Placeholder 1030" descr="A picture containing drawing, clock&#10;&#10;Description automatically generated">
            <a:extLst>
              <a:ext uri="{FF2B5EF4-FFF2-40B4-BE49-F238E27FC236}">
                <a16:creationId xmlns:a16="http://schemas.microsoft.com/office/drawing/2014/main" id="{1CCDBF18-9A38-488C-82C4-53CA0D543823}"/>
              </a:ext>
            </a:extLst>
          </p:cNvPr>
          <p:cNvPicPr>
            <a:picLocks noGrp="1" noChangeAspect="1"/>
          </p:cNvPicPr>
          <p:nvPr>
            <p:ph type="pic" sz="quarter" idx="13"/>
          </p:nvPr>
        </p:nvPicPr>
        <p:blipFill rotWithShape="1">
          <a:blip r:embed="rId12"/>
          <a:srcRect l="3101" t="-10179" r="3101" b="-10179"/>
          <a:stretch/>
        </p:blipFill>
        <p:spPr>
          <a:xfrm>
            <a:off x="1801601" y="4101599"/>
            <a:ext cx="2144988" cy="839343"/>
          </a:xfrm>
        </p:spPr>
      </p:pic>
    </p:spTree>
    <p:extLst>
      <p:ext uri="{BB962C8B-B14F-4D97-AF65-F5344CB8AC3E}">
        <p14:creationId xmlns:p14="http://schemas.microsoft.com/office/powerpoint/2010/main" val="3460983671"/>
      </p:ext>
    </p:extLst>
  </p:cSld>
  <p:clrMapOvr>
    <a:masterClrMapping/>
  </p:clrMapOvr>
  <mc:AlternateContent xmlns:mc="http://schemas.openxmlformats.org/markup-compatibility/2006" xmlns:p14="http://schemas.microsoft.com/office/powerpoint/2010/main">
    <mc:Choice Requires="p14">
      <p:transition spd="slow" p14:dur="2000" advTm="15000"/>
    </mc:Choice>
    <mc:Fallback xmlns="">
      <p:transition spd="slow" advTm="1500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rcRect/>
          <a:stretch/>
        </p:blipFill>
        <p:spPr>
          <a:xfrm>
            <a:off x="-16593" y="0"/>
            <a:ext cx="12436474" cy="8290983"/>
          </a:xfrm>
          <a:prstGeom prst="rect">
            <a:avLst/>
          </a:prstGeom>
        </p:spPr>
      </p:pic>
    </p:spTree>
    <p:extLst>
      <p:ext uri="{BB962C8B-B14F-4D97-AF65-F5344CB8AC3E}">
        <p14:creationId xmlns:p14="http://schemas.microsoft.com/office/powerpoint/2010/main" val="3146763183"/>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6"/>
          <p:cNvSpPr txBox="1">
            <a:spLocks/>
          </p:cNvSpPr>
          <p:nvPr/>
        </p:nvSpPr>
        <p:spPr>
          <a:xfrm>
            <a:off x="881" y="1667224"/>
            <a:ext cx="12434710" cy="1461987"/>
          </a:xfrm>
          <a:prstGeom prst="rect">
            <a:avLst/>
          </a:prstGeom>
          <a:solidFill>
            <a:srgbClr val="732A6B"/>
          </a:solidFill>
        </p:spPr>
        <p:txBody>
          <a:bodyPr/>
          <a:lst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lgn="ctr">
              <a:buNone/>
            </a:pPr>
            <a:endParaRPr lang="en-US" sz="1836" dirty="0">
              <a:latin typeface="+mn-lt"/>
            </a:endParaRPr>
          </a:p>
        </p:txBody>
      </p:sp>
      <p:pic>
        <p:nvPicPr>
          <p:cNvPr id="1026" name="Picture 2" descr="See the source image">
            <a:extLst>
              <a:ext uri="{FF2B5EF4-FFF2-40B4-BE49-F238E27FC236}">
                <a16:creationId xmlns:a16="http://schemas.microsoft.com/office/drawing/2014/main" id="{AB2FCEC1-A2A3-42DB-A850-95876FDB72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416" y="3129213"/>
            <a:ext cx="4766100" cy="2683681"/>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5">
            <a:extLst>
              <a:ext uri="{FF2B5EF4-FFF2-40B4-BE49-F238E27FC236}">
                <a16:creationId xmlns:a16="http://schemas.microsoft.com/office/drawing/2014/main" id="{7ED6E5D7-118B-428F-AF86-5F33B40E46A9}"/>
              </a:ext>
            </a:extLst>
          </p:cNvPr>
          <p:cNvSpPr>
            <a:spLocks noGrp="1"/>
          </p:cNvSpPr>
          <p:nvPr>
            <p:ph type="body" sz="quarter" idx="11"/>
          </p:nvPr>
        </p:nvSpPr>
        <p:spPr>
          <a:xfrm>
            <a:off x="4692993" y="3228152"/>
            <a:ext cx="7441171" cy="3387347"/>
          </a:xfrm>
        </p:spPr>
        <p:txBody>
          <a:bodyPr/>
          <a:lstStyle/>
          <a:p>
            <a:r>
              <a:rPr lang="en-US" dirty="0"/>
              <a:t>Visit the Vendors Booth, Sessions and Watch the Videos</a:t>
            </a:r>
          </a:p>
          <a:p>
            <a:r>
              <a:rPr lang="en-US" dirty="0"/>
              <a:t>Submit Your Answers to Enter the Raffle</a:t>
            </a:r>
          </a:p>
          <a:p>
            <a:r>
              <a:rPr lang="en-US" dirty="0"/>
              <a:t>You need at least 5 correct answers then submit for a chance to win one of 3 </a:t>
            </a:r>
          </a:p>
          <a:p>
            <a:pPr marL="0" indent="0">
              <a:buNone/>
            </a:pPr>
            <a:r>
              <a:rPr lang="en-US" dirty="0"/>
              <a:t>    </a:t>
            </a:r>
            <a:r>
              <a:rPr lang="en-US" sz="1224" dirty="0"/>
              <a:t>(One in each Americas, APAC, EMEA)</a:t>
            </a:r>
          </a:p>
          <a:p>
            <a:endParaRPr lang="en-US" dirty="0"/>
          </a:p>
        </p:txBody>
      </p:sp>
      <p:sp>
        <p:nvSpPr>
          <p:cNvPr id="2" name="Title 1">
            <a:extLst>
              <a:ext uri="{FF2B5EF4-FFF2-40B4-BE49-F238E27FC236}">
                <a16:creationId xmlns:a16="http://schemas.microsoft.com/office/drawing/2014/main" id="{88DFF72D-622A-4BDE-9C62-BA05F5FAE35F}"/>
              </a:ext>
            </a:extLst>
          </p:cNvPr>
          <p:cNvSpPr>
            <a:spLocks noGrp="1"/>
          </p:cNvSpPr>
          <p:nvPr>
            <p:ph type="title"/>
          </p:nvPr>
        </p:nvSpPr>
        <p:spPr>
          <a:xfrm>
            <a:off x="2348667" y="2068167"/>
            <a:ext cx="7294893" cy="659198"/>
          </a:xfrm>
        </p:spPr>
        <p:txBody>
          <a:bodyPr/>
          <a:lstStyle/>
          <a:p>
            <a:r>
              <a:rPr lang="en-US" dirty="0"/>
              <a:t>ARE YOU READY FOR A RAFFLE?</a:t>
            </a:r>
            <a:br>
              <a:rPr lang="en-US" dirty="0"/>
            </a:br>
            <a:r>
              <a:rPr lang="en-US" dirty="0"/>
              <a:t>We are giving away 3 Oculus Quest All In One!</a:t>
            </a:r>
            <a:br>
              <a:rPr lang="en-US" dirty="0"/>
            </a:br>
            <a:endParaRPr lang="en-US" dirty="0"/>
          </a:p>
        </p:txBody>
      </p:sp>
      <p:sp>
        <p:nvSpPr>
          <p:cNvPr id="7" name="Rectangle 6">
            <a:extLst>
              <a:ext uri="{FF2B5EF4-FFF2-40B4-BE49-F238E27FC236}">
                <a16:creationId xmlns:a16="http://schemas.microsoft.com/office/drawing/2014/main" id="{5333B09A-4887-4F40-92D5-C856E8D6653F}"/>
              </a:ext>
            </a:extLst>
          </p:cNvPr>
          <p:cNvSpPr/>
          <p:nvPr/>
        </p:nvSpPr>
        <p:spPr>
          <a:xfrm>
            <a:off x="392187" y="5812893"/>
            <a:ext cx="5353263" cy="606488"/>
          </a:xfrm>
          <a:prstGeom prst="rect">
            <a:avLst/>
          </a:prstGeom>
        </p:spPr>
        <p:txBody>
          <a:bodyPr wrap="square">
            <a:spAutoFit/>
          </a:bodyPr>
          <a:lstStyle/>
          <a:p>
            <a:r>
              <a:rPr lang="en-US" sz="3264" dirty="0"/>
              <a:t>https://bit.ly/m365raffle</a:t>
            </a:r>
          </a:p>
        </p:txBody>
      </p:sp>
    </p:spTree>
    <p:extLst>
      <p:ext uri="{BB962C8B-B14F-4D97-AF65-F5344CB8AC3E}">
        <p14:creationId xmlns:p14="http://schemas.microsoft.com/office/powerpoint/2010/main" val="3569015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bg/>
                                          </p:spTgt>
                                        </p:tgtEl>
                                        <p:attrNameLst>
                                          <p:attrName>style.visibility</p:attrName>
                                        </p:attrNameLst>
                                      </p:cBhvr>
                                      <p:to>
                                        <p:strVal val="visible"/>
                                      </p:to>
                                    </p:set>
                                    <p:animEffect transition="in" filter="dissolve">
                                      <p:cBhvr>
                                        <p:cTn id="7" dur="500"/>
                                        <p:tgtEl>
                                          <p:spTgt spid="5">
                                            <p:bg/>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nodePh="1">
                                  <p:stCondLst>
                                    <p:cond delay="0"/>
                                  </p:stCondLst>
                                  <p:endCondLst>
                                    <p:cond evt="begin" delay="0">
                                      <p:tn val="10"/>
                                    </p:cond>
                                  </p:end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dissolve">
                                      <p:cBhvr>
                                        <p:cTn id="12"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BBC209B2-A6D6-4A92-BA15-B9EBBC524869}"/>
              </a:ext>
            </a:extLst>
          </p:cNvPr>
          <p:cNvSpPr>
            <a:spLocks noGrp="1"/>
          </p:cNvSpPr>
          <p:nvPr>
            <p:ph type="title"/>
          </p:nvPr>
        </p:nvSpPr>
        <p:spPr>
          <a:xfrm>
            <a:off x="-869" y="2471903"/>
            <a:ext cx="12437343" cy="1237254"/>
          </a:xfrm>
          <a:solidFill>
            <a:srgbClr val="732A6B"/>
          </a:solidFill>
        </p:spPr>
        <p:txBody>
          <a:bodyPr/>
          <a:lstStyle/>
          <a:p>
            <a:pPr algn="ctr">
              <a:lnSpc>
                <a:spcPct val="150000"/>
              </a:lnSpc>
            </a:pPr>
            <a:r>
              <a:rPr lang="en-US" sz="1836" dirty="0"/>
              <a:t>CONSIDER DONATING TO THE FOLLOWING CHARITY RELIEF FUNDS:</a:t>
            </a:r>
            <a:br>
              <a:rPr lang="en-US" sz="1836" dirty="0"/>
            </a:br>
            <a:r>
              <a:rPr lang="en-US" sz="1836" dirty="0"/>
              <a:t>UNITED WAY OR INTERNATIONAL MEDICAL CORPS</a:t>
            </a:r>
          </a:p>
        </p:txBody>
      </p:sp>
      <p:sp>
        <p:nvSpPr>
          <p:cNvPr id="17" name="Text Placeholder 6">
            <a:extLst>
              <a:ext uri="{FF2B5EF4-FFF2-40B4-BE49-F238E27FC236}">
                <a16:creationId xmlns:a16="http://schemas.microsoft.com/office/drawing/2014/main" id="{B83F9D61-D55C-4FFA-9295-A48F9C222B8B}"/>
              </a:ext>
            </a:extLst>
          </p:cNvPr>
          <p:cNvSpPr txBox="1">
            <a:spLocks/>
          </p:cNvSpPr>
          <p:nvPr/>
        </p:nvSpPr>
        <p:spPr>
          <a:xfrm>
            <a:off x="883" y="602975"/>
            <a:ext cx="12434710" cy="598977"/>
          </a:xfrm>
          <a:prstGeom prst="rect">
            <a:avLst/>
          </a:prstGeom>
        </p:spPr>
        <p:txBody>
          <a:bodyPr/>
          <a:lst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lgn="ctr">
              <a:lnSpc>
                <a:spcPct val="150000"/>
              </a:lnSpc>
              <a:buNone/>
            </a:pPr>
            <a:r>
              <a:rPr lang="en-US" sz="1428" dirty="0">
                <a:latin typeface="+mn-lt"/>
              </a:rPr>
              <a:t>THANK YOU FOR JOINING US!</a:t>
            </a:r>
            <a:br>
              <a:rPr lang="en-US" sz="1428" dirty="0">
                <a:latin typeface="+mn-lt"/>
              </a:rPr>
            </a:br>
            <a:r>
              <a:rPr lang="en-US" sz="1428" spc="-71" dirty="0">
                <a:solidFill>
                  <a:schemeClr val="tx1">
                    <a:lumMod val="85000"/>
                    <a:lumOff val="15000"/>
                  </a:schemeClr>
                </a:solidFill>
                <a:latin typeface="+mn-lt"/>
              </a:rPr>
              <a:t>10% OF FUNDS FROM SPONSORS GO TO SUPPORT COMMUNITY RELIEF</a:t>
            </a:r>
          </a:p>
          <a:p>
            <a:pPr marL="0" indent="0" algn="ctr">
              <a:lnSpc>
                <a:spcPct val="150000"/>
              </a:lnSpc>
              <a:buNone/>
            </a:pPr>
            <a:endParaRPr lang="en-US" sz="1428" dirty="0">
              <a:latin typeface="+mn-lt"/>
            </a:endParaRPr>
          </a:p>
        </p:txBody>
      </p:sp>
      <p:pic>
        <p:nvPicPr>
          <p:cNvPr id="19" name="Picture 18" descr="A close up of a logo&#10;&#10;Description automatically generated">
            <a:extLst>
              <a:ext uri="{FF2B5EF4-FFF2-40B4-BE49-F238E27FC236}">
                <a16:creationId xmlns:a16="http://schemas.microsoft.com/office/drawing/2014/main" id="{E3AC61A3-8AAE-4695-9812-EDEFB750A3E8}"/>
              </a:ext>
            </a:extLst>
          </p:cNvPr>
          <p:cNvPicPr>
            <a:picLocks noChangeAspect="1"/>
          </p:cNvPicPr>
          <p:nvPr/>
        </p:nvPicPr>
        <p:blipFill>
          <a:blip r:embed="rId3"/>
          <a:stretch>
            <a:fillRect/>
          </a:stretch>
        </p:blipFill>
        <p:spPr>
          <a:xfrm rot="19061568">
            <a:off x="1649894" y="3262195"/>
            <a:ext cx="1132275" cy="1237254"/>
          </a:xfrm>
          <a:prstGeom prst="rect">
            <a:avLst/>
          </a:prstGeom>
        </p:spPr>
      </p:pic>
      <p:pic>
        <p:nvPicPr>
          <p:cNvPr id="21" name="Picture 20" descr="A close up of a logo&#10;&#10;Description automatically generated">
            <a:extLst>
              <a:ext uri="{FF2B5EF4-FFF2-40B4-BE49-F238E27FC236}">
                <a16:creationId xmlns:a16="http://schemas.microsoft.com/office/drawing/2014/main" id="{12A39EDA-2FD0-4130-86A9-EADCB0346433}"/>
              </a:ext>
            </a:extLst>
          </p:cNvPr>
          <p:cNvPicPr>
            <a:picLocks noChangeAspect="1"/>
          </p:cNvPicPr>
          <p:nvPr/>
        </p:nvPicPr>
        <p:blipFill>
          <a:blip r:embed="rId3"/>
          <a:stretch>
            <a:fillRect/>
          </a:stretch>
        </p:blipFill>
        <p:spPr>
          <a:xfrm>
            <a:off x="9773622" y="1201952"/>
            <a:ext cx="1132275" cy="1237254"/>
          </a:xfrm>
          <a:prstGeom prst="rect">
            <a:avLst/>
          </a:prstGeom>
        </p:spPr>
      </p:pic>
      <p:pic>
        <p:nvPicPr>
          <p:cNvPr id="23" name="Picture 22" descr="A picture containing shirt&#10;&#10;Description automatically generated">
            <a:extLst>
              <a:ext uri="{FF2B5EF4-FFF2-40B4-BE49-F238E27FC236}">
                <a16:creationId xmlns:a16="http://schemas.microsoft.com/office/drawing/2014/main" id="{75CB7AAE-3EF8-4AB3-B2DF-5AF699A14905}"/>
              </a:ext>
            </a:extLst>
          </p:cNvPr>
          <p:cNvPicPr>
            <a:picLocks noChangeAspect="1"/>
          </p:cNvPicPr>
          <p:nvPr/>
        </p:nvPicPr>
        <p:blipFill>
          <a:blip r:embed="rId4"/>
          <a:stretch>
            <a:fillRect/>
          </a:stretch>
        </p:blipFill>
        <p:spPr>
          <a:xfrm>
            <a:off x="4629219" y="3836575"/>
            <a:ext cx="3178036" cy="3178036"/>
          </a:xfrm>
          <a:prstGeom prst="rect">
            <a:avLst/>
          </a:prstGeom>
        </p:spPr>
      </p:pic>
      <p:pic>
        <p:nvPicPr>
          <p:cNvPr id="7" name="Picture 2" descr="See the source image">
            <a:extLst>
              <a:ext uri="{FF2B5EF4-FFF2-40B4-BE49-F238E27FC236}">
                <a16:creationId xmlns:a16="http://schemas.microsoft.com/office/drawing/2014/main" id="{359993AC-2309-4171-A8D8-DED724ADFE2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63149"/>
          <a:stretch/>
        </p:blipFill>
        <p:spPr bwMode="auto">
          <a:xfrm>
            <a:off x="9027873" y="107334"/>
            <a:ext cx="3297537" cy="140749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See the source image">
            <a:extLst>
              <a:ext uri="{FF2B5EF4-FFF2-40B4-BE49-F238E27FC236}">
                <a16:creationId xmlns:a16="http://schemas.microsoft.com/office/drawing/2014/main" id="{BDFADB85-56D7-4A63-BE05-A94D2A872E3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27316" b="28166"/>
          <a:stretch/>
        </p:blipFill>
        <p:spPr bwMode="auto">
          <a:xfrm>
            <a:off x="202296" y="5060251"/>
            <a:ext cx="4319684" cy="128668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EA0F5ED0-8B60-402E-81DE-A82926753FB6}"/>
              </a:ext>
            </a:extLst>
          </p:cNvPr>
          <p:cNvPicPr>
            <a:picLocks noChangeAspect="1"/>
          </p:cNvPicPr>
          <p:nvPr/>
        </p:nvPicPr>
        <p:blipFill>
          <a:blip r:embed="rId7"/>
          <a:stretch>
            <a:fillRect/>
          </a:stretch>
        </p:blipFill>
        <p:spPr>
          <a:xfrm>
            <a:off x="13190" y="-1"/>
            <a:ext cx="1813888" cy="949128"/>
          </a:xfrm>
          <a:prstGeom prst="rect">
            <a:avLst/>
          </a:prstGeom>
        </p:spPr>
      </p:pic>
      <p:sp>
        <p:nvSpPr>
          <p:cNvPr id="12" name="TextBox 11">
            <a:extLst>
              <a:ext uri="{FF2B5EF4-FFF2-40B4-BE49-F238E27FC236}">
                <a16:creationId xmlns:a16="http://schemas.microsoft.com/office/drawing/2014/main" id="{6397FB49-787D-484D-9BE2-0FB7399DAA44}"/>
              </a:ext>
            </a:extLst>
          </p:cNvPr>
          <p:cNvSpPr txBox="1"/>
          <p:nvPr/>
        </p:nvSpPr>
        <p:spPr>
          <a:xfrm>
            <a:off x="3391962" y="3765912"/>
            <a:ext cx="7663567" cy="734534"/>
          </a:xfrm>
          <a:prstGeom prst="rect">
            <a:avLst/>
          </a:prstGeom>
          <a:noFill/>
        </p:spPr>
        <p:txBody>
          <a:bodyPr wrap="square">
            <a:spAutoFit/>
          </a:bodyPr>
          <a:lstStyle/>
          <a:p>
            <a:pPr algn="ctr" defTabSz="932290" fontAlgn="base">
              <a:spcBef>
                <a:spcPct val="0"/>
              </a:spcBef>
              <a:spcAft>
                <a:spcPct val="0"/>
              </a:spcAft>
            </a:pPr>
            <a:r>
              <a:rPr lang="en-US" sz="2040" dirty="0">
                <a:ea typeface="Segoe UI" pitchFamily="34" charset="0"/>
                <a:cs typeface="Segoe UI" pitchFamily="34" charset="0"/>
              </a:rPr>
              <a:t>United Way: </a:t>
            </a:r>
            <a:r>
              <a:rPr lang="en-US" sz="2040" u="sng" dirty="0">
                <a:latin typeface="Helvetica" panose="020B0604020202020204" pitchFamily="34" charset="0"/>
                <a:hlinkClick r:id="rId8">
                  <a:extLst>
                    <a:ext uri="{A12FA001-AC4F-418D-AE19-62706E023703}">
                      <ahyp:hlinkClr xmlns:ahyp="http://schemas.microsoft.com/office/drawing/2018/hyperlinkcolor" val="tx"/>
                    </a:ext>
                  </a:extLst>
                </a:hlinkClick>
              </a:rPr>
              <a:t>https://give.uwkc.org/M365VM</a:t>
            </a:r>
            <a:endParaRPr lang="en-US" sz="2040" u="sng" dirty="0">
              <a:latin typeface="Helvetica" panose="020B0604020202020204" pitchFamily="34" charset="0"/>
            </a:endParaRPr>
          </a:p>
          <a:p>
            <a:pPr algn="ctr" defTabSz="932290" fontAlgn="base">
              <a:spcBef>
                <a:spcPct val="0"/>
              </a:spcBef>
              <a:spcAft>
                <a:spcPct val="0"/>
              </a:spcAft>
            </a:pPr>
            <a:r>
              <a:rPr lang="en-US" sz="2040" dirty="0">
                <a:cs typeface="Segoe UI" pitchFamily="34" charset="0"/>
              </a:rPr>
              <a:t>International Medical Corps: </a:t>
            </a:r>
            <a:r>
              <a:rPr lang="en-US" sz="2040" u="sng" dirty="0">
                <a:latin typeface="Helvetica" panose="020B0604020202020204" pitchFamily="34" charset="0"/>
              </a:rPr>
              <a:t>https://bit.ly/MedicalCorpsFund</a:t>
            </a:r>
            <a:endParaRPr lang="en-US" sz="2040" dirty="0">
              <a:cs typeface="Segoe UI" pitchFamily="34" charset="0"/>
            </a:endParaRPr>
          </a:p>
        </p:txBody>
      </p:sp>
    </p:spTree>
    <p:extLst>
      <p:ext uri="{BB962C8B-B14F-4D97-AF65-F5344CB8AC3E}">
        <p14:creationId xmlns:p14="http://schemas.microsoft.com/office/powerpoint/2010/main" val="31096983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882" y="2845152"/>
            <a:ext cx="12434710" cy="546479"/>
          </a:xfrm>
          <a:prstGeom prst="rect">
            <a:avLst/>
          </a:prstGeom>
        </p:spPr>
        <p:txBody>
          <a:bodyPr/>
          <a:lstStyle>
            <a:lvl1pPr algn="l" defTabSz="685955" rtl="0" eaLnBrk="1" latinLnBrk="0" hangingPunct="1">
              <a:lnSpc>
                <a:spcPct val="90000"/>
              </a:lnSpc>
              <a:spcBef>
                <a:spcPct val="0"/>
              </a:spcBef>
              <a:buNone/>
              <a:defRPr lang="en-US" sz="4051" b="0" kern="1200" cap="none" spc="-75" baseline="0" dirty="0" smtClean="0">
                <a:ln w="3175">
                  <a:noFill/>
                </a:ln>
                <a:solidFill>
                  <a:schemeClr val="accent1"/>
                </a:solidFill>
                <a:effectLst/>
                <a:latin typeface="+mj-lt"/>
                <a:ea typeface="+mn-ea"/>
                <a:cs typeface="Arial" charset="0"/>
              </a:defRPr>
            </a:lvl1pPr>
          </a:lstStyle>
          <a:p>
            <a:pPr algn="ctr"/>
            <a:r>
              <a:rPr lang="en-US" sz="3264">
                <a:solidFill>
                  <a:srgbClr val="732B6B"/>
                </a:solidFill>
                <a:latin typeface="+mn-lt"/>
              </a:rPr>
              <a:t>THANK YOU FOR JOINING US!</a:t>
            </a:r>
          </a:p>
        </p:txBody>
      </p:sp>
      <p:sp>
        <p:nvSpPr>
          <p:cNvPr id="5" name="Text Placeholder 6"/>
          <p:cNvSpPr txBox="1">
            <a:spLocks/>
          </p:cNvSpPr>
          <p:nvPr/>
        </p:nvSpPr>
        <p:spPr>
          <a:xfrm>
            <a:off x="882" y="3603231"/>
            <a:ext cx="12434710" cy="365012"/>
          </a:xfrm>
          <a:prstGeom prst="rect">
            <a:avLst/>
          </a:prstGeom>
        </p:spPr>
        <p:txBody>
          <a:bodyPr/>
          <a:lst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lgn="ctr">
              <a:buNone/>
            </a:pPr>
            <a:r>
              <a:rPr lang="en-US" sz="1836" dirty="0">
                <a:latin typeface="+mn-lt"/>
              </a:rPr>
              <a:t>DO YOU HAVE ANY QUESTIONS</a:t>
            </a:r>
            <a:r>
              <a:rPr lang="cs-CZ" sz="1836" dirty="0">
                <a:latin typeface="+mn-lt"/>
              </a:rPr>
              <a:t>?</a:t>
            </a:r>
            <a:endParaRPr lang="en-US" sz="1836" dirty="0">
              <a:latin typeface="+mn-lt"/>
            </a:endParaRPr>
          </a:p>
          <a:p>
            <a:pPr marL="0" indent="0" algn="ctr">
              <a:buNone/>
            </a:pPr>
            <a:endParaRPr lang="en-US" sz="1836" dirty="0">
              <a:latin typeface="+mn-lt"/>
            </a:endParaRPr>
          </a:p>
          <a:p>
            <a:pPr marL="0" indent="0" algn="ctr">
              <a:buNone/>
            </a:pPr>
            <a:endParaRPr lang="en-US" sz="1836" dirty="0">
              <a:latin typeface="+mn-lt"/>
            </a:endParaRPr>
          </a:p>
          <a:p>
            <a:pPr marL="0" indent="0" algn="ctr">
              <a:buNone/>
            </a:pPr>
            <a:r>
              <a:rPr lang="en-US" sz="1836" dirty="0">
                <a:latin typeface="+mn-lt"/>
              </a:rPr>
              <a:t>[Let’s Connect: @</a:t>
            </a:r>
            <a:r>
              <a:rPr lang="en-US" sz="1836" dirty="0" err="1">
                <a:latin typeface="+mn-lt"/>
              </a:rPr>
              <a:t>spdcp</a:t>
            </a:r>
            <a:r>
              <a:rPr lang="en-US" sz="1836" dirty="0">
                <a:latin typeface="+mn-lt"/>
              </a:rPr>
              <a:t>]</a:t>
            </a:r>
          </a:p>
        </p:txBody>
      </p:sp>
      <p:grpSp>
        <p:nvGrpSpPr>
          <p:cNvPr id="14" name="Group 13">
            <a:extLst>
              <a:ext uri="{FF2B5EF4-FFF2-40B4-BE49-F238E27FC236}">
                <a16:creationId xmlns:a16="http://schemas.microsoft.com/office/drawing/2014/main" id="{DD292B81-8D74-4653-813C-52641512D215}"/>
              </a:ext>
            </a:extLst>
          </p:cNvPr>
          <p:cNvGrpSpPr/>
          <p:nvPr/>
        </p:nvGrpSpPr>
        <p:grpSpPr>
          <a:xfrm>
            <a:off x="10106353" y="5672905"/>
            <a:ext cx="2238133" cy="1228014"/>
            <a:chOff x="9908224" y="5562176"/>
            <a:chExt cx="2194447" cy="1204045"/>
          </a:xfrm>
        </p:grpSpPr>
        <p:grpSp>
          <p:nvGrpSpPr>
            <p:cNvPr id="15" name="Group 14">
              <a:extLst>
                <a:ext uri="{FF2B5EF4-FFF2-40B4-BE49-F238E27FC236}">
                  <a16:creationId xmlns:a16="http://schemas.microsoft.com/office/drawing/2014/main" id="{88CD62D4-837E-484D-9857-1015B617F222}"/>
                </a:ext>
              </a:extLst>
            </p:cNvPr>
            <p:cNvGrpSpPr/>
            <p:nvPr/>
          </p:nvGrpSpPr>
          <p:grpSpPr>
            <a:xfrm>
              <a:off x="9908225" y="5562176"/>
              <a:ext cx="2143343" cy="1188079"/>
              <a:chOff x="9908225" y="5562176"/>
              <a:chExt cx="2143343" cy="1188079"/>
            </a:xfrm>
          </p:grpSpPr>
          <p:grpSp>
            <p:nvGrpSpPr>
              <p:cNvPr id="17" name="Group 16">
                <a:extLst>
                  <a:ext uri="{FF2B5EF4-FFF2-40B4-BE49-F238E27FC236}">
                    <a16:creationId xmlns:a16="http://schemas.microsoft.com/office/drawing/2014/main" id="{E48F55A5-2267-4C45-AD3C-D71D50B52507}"/>
                  </a:ext>
                </a:extLst>
              </p:cNvPr>
              <p:cNvGrpSpPr/>
              <p:nvPr/>
            </p:nvGrpSpPr>
            <p:grpSpPr>
              <a:xfrm>
                <a:off x="9908225" y="5562176"/>
                <a:ext cx="2143343" cy="980274"/>
                <a:chOff x="9861333" y="5729718"/>
                <a:chExt cx="2143343" cy="980274"/>
              </a:xfrm>
            </p:grpSpPr>
            <p:pic>
              <p:nvPicPr>
                <p:cNvPr id="20" name="Picture 19" descr="A close up of a sign&#10;&#10;Description automatically generated">
                  <a:extLst>
                    <a:ext uri="{FF2B5EF4-FFF2-40B4-BE49-F238E27FC236}">
                      <a16:creationId xmlns:a16="http://schemas.microsoft.com/office/drawing/2014/main" id="{3CFEB0E9-EBAD-4240-B8B3-5157A209CBD1}"/>
                    </a:ext>
                  </a:extLst>
                </p:cNvPr>
                <p:cNvPicPr>
                  <a:picLocks noChangeAspect="1"/>
                </p:cNvPicPr>
                <p:nvPr/>
              </p:nvPicPr>
              <p:blipFill>
                <a:blip r:embed="rId3"/>
                <a:stretch>
                  <a:fillRect/>
                </a:stretch>
              </p:blipFill>
              <p:spPr>
                <a:xfrm>
                  <a:off x="9861333" y="6087692"/>
                  <a:ext cx="1938629" cy="622300"/>
                </a:xfrm>
                <a:prstGeom prst="rect">
                  <a:avLst/>
                </a:prstGeom>
              </p:spPr>
            </p:pic>
            <p:sp>
              <p:nvSpPr>
                <p:cNvPr id="21" name="TextBox 20">
                  <a:extLst>
                    <a:ext uri="{FF2B5EF4-FFF2-40B4-BE49-F238E27FC236}">
                      <a16:creationId xmlns:a16="http://schemas.microsoft.com/office/drawing/2014/main" id="{92692C9C-45E9-46AC-8A36-0604881427A4}"/>
                    </a:ext>
                  </a:extLst>
                </p:cNvPr>
                <p:cNvSpPr txBox="1"/>
                <p:nvPr/>
              </p:nvSpPr>
              <p:spPr>
                <a:xfrm>
                  <a:off x="9861334" y="5729718"/>
                  <a:ext cx="2143342" cy="376770"/>
                </a:xfrm>
                <a:prstGeom prst="rect">
                  <a:avLst/>
                </a:prstGeom>
                <a:noFill/>
              </p:spPr>
              <p:txBody>
                <a:bodyPr wrap="square" lIns="0" tIns="0" rIns="0" bIns="0" rtlCol="0">
                  <a:spAutoFit/>
                </a:bodyPr>
                <a:lstStyle/>
                <a:p>
                  <a:r>
                    <a:rPr lang="en-US" sz="1224" spc="-71" dirty="0"/>
                    <a:t>Brought to you by:</a:t>
                  </a:r>
                </a:p>
                <a:p>
                  <a:r>
                    <a:rPr lang="en-US" sz="1224" spc="-71" dirty="0"/>
                    <a:t>The Global Microsoft Community &amp; </a:t>
                  </a:r>
                </a:p>
              </p:txBody>
            </p:sp>
          </p:grpSp>
          <p:sp>
            <p:nvSpPr>
              <p:cNvPr id="19" name="TextBox 18">
                <a:extLst>
                  <a:ext uri="{FF2B5EF4-FFF2-40B4-BE49-F238E27FC236}">
                    <a16:creationId xmlns:a16="http://schemas.microsoft.com/office/drawing/2014/main" id="{013A957B-51F9-468C-B7D1-B60C2218253F}"/>
                  </a:ext>
                </a:extLst>
              </p:cNvPr>
              <p:cNvSpPr txBox="1"/>
              <p:nvPr/>
            </p:nvSpPr>
            <p:spPr>
              <a:xfrm>
                <a:off x="9992532" y="6561870"/>
                <a:ext cx="65" cy="188385"/>
              </a:xfrm>
              <a:prstGeom prst="rect">
                <a:avLst/>
              </a:prstGeom>
              <a:noFill/>
            </p:spPr>
            <p:txBody>
              <a:bodyPr wrap="none" lIns="0" tIns="0" rIns="0" bIns="0" rtlCol="0">
                <a:spAutoFit/>
              </a:bodyPr>
              <a:lstStyle/>
              <a:p>
                <a:endParaRPr lang="en-US" sz="1224" spc="-71" dirty="0"/>
              </a:p>
            </p:txBody>
          </p:sp>
        </p:grpSp>
        <p:sp>
          <p:nvSpPr>
            <p:cNvPr id="16" name="TextBox 15">
              <a:extLst>
                <a:ext uri="{FF2B5EF4-FFF2-40B4-BE49-F238E27FC236}">
                  <a16:creationId xmlns:a16="http://schemas.microsoft.com/office/drawing/2014/main" id="{33930A2D-3607-4852-A1E9-0082EF787C4A}"/>
                </a:ext>
              </a:extLst>
            </p:cNvPr>
            <p:cNvSpPr txBox="1"/>
            <p:nvPr/>
          </p:nvSpPr>
          <p:spPr>
            <a:xfrm>
              <a:off x="9908224" y="6546481"/>
              <a:ext cx="2194447" cy="219740"/>
            </a:xfrm>
            <a:prstGeom prst="rect">
              <a:avLst/>
            </a:prstGeom>
            <a:noFill/>
          </p:spPr>
          <p:txBody>
            <a:bodyPr wrap="none" lIns="0" tIns="0" rIns="0" bIns="0" rtlCol="0">
              <a:spAutoFit/>
            </a:bodyPr>
            <a:lstStyle/>
            <a:p>
              <a:r>
                <a:rPr lang="en-US" sz="1428" spc="-71" dirty="0"/>
                <a:t>M365Conf.com | #M365CONF</a:t>
              </a:r>
            </a:p>
          </p:txBody>
        </p:sp>
      </p:grpSp>
      <p:sp>
        <p:nvSpPr>
          <p:cNvPr id="22" name="TextBox 21">
            <a:extLst>
              <a:ext uri="{FF2B5EF4-FFF2-40B4-BE49-F238E27FC236}">
                <a16:creationId xmlns:a16="http://schemas.microsoft.com/office/drawing/2014/main" id="{E430E22D-59EB-4187-A1A3-6380B9C17E5C}"/>
              </a:ext>
            </a:extLst>
          </p:cNvPr>
          <p:cNvSpPr txBox="1"/>
          <p:nvPr/>
        </p:nvSpPr>
        <p:spPr>
          <a:xfrm>
            <a:off x="132574" y="6424633"/>
            <a:ext cx="2008722" cy="448228"/>
          </a:xfrm>
          <a:prstGeom prst="rect">
            <a:avLst/>
          </a:prstGeom>
          <a:noFill/>
        </p:spPr>
        <p:txBody>
          <a:bodyPr wrap="none" lIns="0" tIns="0" rIns="0" bIns="0" rtlCol="0">
            <a:spAutoFit/>
          </a:bodyPr>
          <a:lstStyle/>
          <a:p>
            <a:r>
              <a:rPr lang="en-US" sz="1428" spc="-71" dirty="0"/>
              <a:t>#M365VM</a:t>
            </a:r>
          </a:p>
          <a:p>
            <a:r>
              <a:rPr lang="en-US" sz="1428" spc="-71" dirty="0"/>
              <a:t>M365VirtualMarathon.com</a:t>
            </a:r>
          </a:p>
        </p:txBody>
      </p:sp>
    </p:spTree>
    <p:extLst>
      <p:ext uri="{BB962C8B-B14F-4D97-AF65-F5344CB8AC3E}">
        <p14:creationId xmlns:p14="http://schemas.microsoft.com/office/powerpoint/2010/main" val="2965074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dissolve">
                                      <p:cBhvr>
                                        <p:cTn id="11" dur="500"/>
                                        <p:tgtEl>
                                          <p:spTgt spid="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dissolve">
                                      <p:cBhvr>
                                        <p:cTn id="16"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274638" y="296863"/>
            <a:ext cx="6400800" cy="6400800"/>
          </a:xfrm>
          <a:prstGeom prst="rect">
            <a:avLst/>
          </a:prstGeom>
          <a:solidFill>
            <a:srgbClr val="48258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a:xfrm>
            <a:off x="274638" y="295274"/>
            <a:ext cx="6781799" cy="6400800"/>
          </a:xfrm>
        </p:spPr>
        <p:txBody>
          <a:bodyPr/>
          <a:lstStyle/>
          <a:p>
            <a:pPr lvl="0" defTabSz="914400">
              <a:spcBef>
                <a:spcPts val="1200"/>
              </a:spcBef>
              <a:spcAft>
                <a:spcPts val="200"/>
              </a:spcAft>
              <a:buClr>
                <a:srgbClr val="D2D37C"/>
              </a:buClr>
              <a:buSzPct val="100000"/>
              <a:defRPr/>
            </a:pPr>
            <a:r>
              <a:rPr lang="en-US" spc="0" dirty="0">
                <a:ln>
                  <a:noFill/>
                </a:ln>
                <a:solidFill>
                  <a:srgbClr val="FFFFFF"/>
                </a:solidFill>
                <a:latin typeface="Segoe UI"/>
                <a:cs typeface="+mn-cs"/>
              </a:rPr>
              <a:t>Derek Cash-Peterson</a:t>
            </a:r>
            <a:br>
              <a:rPr lang="en-US" spc="0" dirty="0">
                <a:ln>
                  <a:noFill/>
                </a:ln>
                <a:solidFill>
                  <a:srgbClr val="FFFFFF"/>
                </a:solidFill>
                <a:latin typeface="Segoe UI"/>
                <a:cs typeface="+mn-cs"/>
              </a:rPr>
            </a:br>
            <a:r>
              <a:rPr lang="en-US" sz="2000" i="1" spc="0" dirty="0">
                <a:ln>
                  <a:noFill/>
                </a:ln>
                <a:solidFill>
                  <a:srgbClr val="9CCF2A"/>
                </a:solidFill>
                <a:latin typeface="Segoe UI"/>
                <a:cs typeface="+mn-cs"/>
              </a:rPr>
              <a:t>Principal Architect</a:t>
            </a:r>
            <a:br>
              <a:rPr lang="en-US" sz="2000" i="1" spc="0" dirty="0">
                <a:ln>
                  <a:noFill/>
                </a:ln>
                <a:solidFill>
                  <a:srgbClr val="A3A437"/>
                </a:solidFill>
                <a:latin typeface="Segoe UI"/>
                <a:cs typeface="+mn-cs"/>
              </a:rPr>
            </a:br>
            <a:br>
              <a:rPr lang="en-US" sz="2000" i="1" spc="0" dirty="0">
                <a:ln>
                  <a:noFill/>
                </a:ln>
                <a:solidFill>
                  <a:srgbClr val="A3A437"/>
                </a:solidFill>
                <a:latin typeface="Segoe UI"/>
                <a:cs typeface="+mn-cs"/>
              </a:rPr>
            </a:br>
            <a:r>
              <a:rPr lang="en-US" sz="1800" spc="0" dirty="0">
                <a:ln>
                  <a:noFill/>
                </a:ln>
                <a:solidFill>
                  <a:srgbClr val="FFFFFF"/>
                </a:solidFill>
                <a:latin typeface="Segoe UI"/>
                <a:cs typeface="+mn-cs"/>
              </a:rPr>
              <a:t>Professional developer since 1999</a:t>
            </a:r>
            <a:br>
              <a:rPr lang="en-US" sz="1800" spc="0" dirty="0">
                <a:ln>
                  <a:noFill/>
                </a:ln>
                <a:solidFill>
                  <a:srgbClr val="FFFFFF"/>
                </a:solidFill>
                <a:latin typeface="Segoe UI"/>
                <a:cs typeface="+mn-cs"/>
              </a:rPr>
            </a:br>
            <a:br>
              <a:rPr lang="en-US" sz="1800" spc="0" dirty="0">
                <a:ln>
                  <a:noFill/>
                </a:ln>
                <a:solidFill>
                  <a:srgbClr val="FFFFFF"/>
                </a:solidFill>
                <a:latin typeface="Segoe UI"/>
                <a:cs typeface="+mn-cs"/>
              </a:rPr>
            </a:br>
            <a:r>
              <a:rPr lang="en-US" sz="1800" spc="0" dirty="0">
                <a:ln>
                  <a:noFill/>
                </a:ln>
                <a:solidFill>
                  <a:srgbClr val="FFFFFF"/>
                </a:solidFill>
                <a:latin typeface="Segoe UI"/>
                <a:cs typeface="+mn-cs"/>
              </a:rPr>
              <a:t>Working with SharePoint since 2006</a:t>
            </a:r>
            <a:br>
              <a:rPr lang="en-US" sz="1800" spc="0" dirty="0">
                <a:ln>
                  <a:noFill/>
                </a:ln>
                <a:solidFill>
                  <a:srgbClr val="FFFFFF"/>
                </a:solidFill>
                <a:latin typeface="Segoe UI"/>
                <a:cs typeface="+mn-cs"/>
              </a:rPr>
            </a:br>
            <a:br>
              <a:rPr lang="en-US" sz="1800" spc="0" dirty="0">
                <a:ln>
                  <a:noFill/>
                </a:ln>
                <a:solidFill>
                  <a:srgbClr val="FFFFFF"/>
                </a:solidFill>
                <a:latin typeface="Segoe UI"/>
                <a:cs typeface="+mn-cs"/>
              </a:rPr>
            </a:br>
            <a:r>
              <a:rPr lang="en-US" sz="1800" spc="0" dirty="0">
                <a:ln>
                  <a:noFill/>
                </a:ln>
                <a:solidFill>
                  <a:srgbClr val="FFFFFF"/>
                </a:solidFill>
                <a:latin typeface="Segoe UI"/>
                <a:cs typeface="+mn-cs"/>
              </a:rPr>
              <a:t>Specialize in branding/UX development</a:t>
            </a:r>
            <a:br>
              <a:rPr lang="en-US" sz="1800" spc="0" dirty="0">
                <a:ln>
                  <a:noFill/>
                </a:ln>
                <a:solidFill>
                  <a:srgbClr val="FFFFFF"/>
                </a:solidFill>
                <a:latin typeface="Segoe UI"/>
                <a:cs typeface="+mn-cs"/>
              </a:rPr>
            </a:br>
            <a:br>
              <a:rPr lang="en-US" sz="2000" spc="0" dirty="0">
                <a:ln>
                  <a:noFill/>
                </a:ln>
                <a:solidFill>
                  <a:srgbClr val="FFFFFF"/>
                </a:solidFill>
                <a:latin typeface="Segoe UI"/>
                <a:cs typeface="+mn-cs"/>
              </a:rPr>
            </a:br>
            <a:br>
              <a:rPr lang="nl-NL" sz="2000" spc="0" dirty="0">
                <a:ln>
                  <a:noFill/>
                </a:ln>
                <a:solidFill>
                  <a:srgbClr val="FFFFFF"/>
                </a:solidFill>
                <a:latin typeface="Segoe UI"/>
                <a:cs typeface="+mn-cs"/>
              </a:rPr>
            </a:br>
            <a:br>
              <a:rPr lang="nl-NL" sz="2000" spc="0" dirty="0">
                <a:ln>
                  <a:noFill/>
                </a:ln>
                <a:solidFill>
                  <a:srgbClr val="FFFFFF"/>
                </a:solidFill>
                <a:latin typeface="Segoe UI"/>
                <a:cs typeface="+mn-cs"/>
              </a:rPr>
            </a:br>
            <a:br>
              <a:rPr lang="nl-NL" sz="2000" spc="0" dirty="0">
                <a:ln>
                  <a:noFill/>
                </a:ln>
                <a:solidFill>
                  <a:srgbClr val="FFFFFF"/>
                </a:solidFill>
                <a:latin typeface="Segoe UI"/>
                <a:cs typeface="+mn-cs"/>
              </a:rPr>
            </a:br>
            <a:r>
              <a:rPr lang="nl-NL" sz="2000" spc="0" dirty="0">
                <a:ln>
                  <a:noFill/>
                </a:ln>
                <a:solidFill>
                  <a:srgbClr val="FFFFFF"/>
                </a:solidFill>
                <a:latin typeface="Segoe UI"/>
                <a:cs typeface="+mn-cs"/>
              </a:rPr>
              <a:t>        </a:t>
            </a:r>
            <a:r>
              <a:rPr lang="nl-NL" sz="2000" spc="0" dirty="0" err="1">
                <a:ln>
                  <a:noFill/>
                </a:ln>
                <a:solidFill>
                  <a:srgbClr val="FFFFFF"/>
                </a:solidFill>
                <a:latin typeface="Segoe UI"/>
                <a:cs typeface="+mn-cs"/>
              </a:rPr>
              <a:t>https</a:t>
            </a:r>
            <a:r>
              <a:rPr lang="nl-NL" sz="2000" spc="0" dirty="0">
                <a:ln>
                  <a:noFill/>
                </a:ln>
                <a:solidFill>
                  <a:srgbClr val="FFFFFF"/>
                </a:solidFill>
                <a:latin typeface="Segoe UI"/>
                <a:cs typeface="+mn-cs"/>
              </a:rPr>
              <a:t>://spdcp.com</a:t>
            </a:r>
            <a:br>
              <a:rPr lang="nl-NL" sz="2000" spc="0" dirty="0">
                <a:ln>
                  <a:noFill/>
                </a:ln>
                <a:solidFill>
                  <a:srgbClr val="FFFFFF"/>
                </a:solidFill>
                <a:latin typeface="Segoe UI"/>
                <a:cs typeface="+mn-cs"/>
              </a:rPr>
            </a:br>
            <a:br>
              <a:rPr lang="nl-NL" sz="2000" spc="0" dirty="0">
                <a:ln>
                  <a:noFill/>
                </a:ln>
                <a:solidFill>
                  <a:srgbClr val="FFFFFF"/>
                </a:solidFill>
                <a:latin typeface="Segoe UI"/>
                <a:cs typeface="+mn-cs"/>
              </a:rPr>
            </a:br>
            <a:r>
              <a:rPr lang="nl-NL" sz="2000" spc="0" dirty="0">
                <a:ln>
                  <a:noFill/>
                </a:ln>
                <a:solidFill>
                  <a:srgbClr val="FFFFFF"/>
                </a:solidFill>
                <a:latin typeface="Segoe UI"/>
                <a:cs typeface="+mn-cs"/>
              </a:rPr>
              <a:t>        </a:t>
            </a:r>
            <a:r>
              <a:rPr lang="nl-NL" sz="2000" spc="0" dirty="0" err="1">
                <a:ln>
                  <a:noFill/>
                </a:ln>
                <a:solidFill>
                  <a:srgbClr val="FFFFFF"/>
                </a:solidFill>
                <a:latin typeface="Segoe UI"/>
                <a:cs typeface="+mn-cs"/>
              </a:rPr>
              <a:t>linkedin.com</a:t>
            </a:r>
            <a:r>
              <a:rPr lang="nl-NL" sz="2000" spc="0" dirty="0">
                <a:ln>
                  <a:noFill/>
                </a:ln>
                <a:solidFill>
                  <a:srgbClr val="FFFFFF"/>
                </a:solidFill>
                <a:latin typeface="Segoe UI"/>
                <a:cs typeface="+mn-cs"/>
              </a:rPr>
              <a:t>/in/derek-cash-peterson-6320752</a:t>
            </a:r>
            <a:br>
              <a:rPr lang="nl-NL" sz="2000" spc="0" dirty="0">
                <a:ln>
                  <a:noFill/>
                </a:ln>
                <a:solidFill>
                  <a:srgbClr val="FFFFFF"/>
                </a:solidFill>
                <a:latin typeface="Segoe UI"/>
                <a:cs typeface="+mn-cs"/>
              </a:rPr>
            </a:br>
            <a:br>
              <a:rPr lang="nl-NL" sz="2000" spc="0" dirty="0">
                <a:ln>
                  <a:noFill/>
                </a:ln>
                <a:solidFill>
                  <a:srgbClr val="FFFFFF"/>
                </a:solidFill>
                <a:latin typeface="Segoe UI"/>
                <a:cs typeface="+mn-cs"/>
              </a:rPr>
            </a:br>
            <a:r>
              <a:rPr lang="nl-NL" sz="2000" spc="0" dirty="0">
                <a:ln>
                  <a:noFill/>
                </a:ln>
                <a:solidFill>
                  <a:srgbClr val="FFFFFF"/>
                </a:solidFill>
                <a:latin typeface="Segoe UI"/>
                <a:cs typeface="+mn-cs"/>
              </a:rPr>
              <a:t>        @</a:t>
            </a:r>
            <a:r>
              <a:rPr lang="nl-NL" sz="2000" spc="0" dirty="0" err="1">
                <a:ln>
                  <a:noFill/>
                </a:ln>
                <a:solidFill>
                  <a:srgbClr val="FFFFFF"/>
                </a:solidFill>
                <a:latin typeface="Segoe UI"/>
                <a:cs typeface="+mn-cs"/>
              </a:rPr>
              <a:t>spdcp</a:t>
            </a:r>
            <a:br>
              <a:rPr lang="nl-NL" sz="2000" spc="0" dirty="0">
                <a:ln>
                  <a:noFill/>
                </a:ln>
                <a:solidFill>
                  <a:srgbClr val="FFFFFF"/>
                </a:solidFill>
                <a:latin typeface="Segoe UI"/>
                <a:cs typeface="+mn-cs"/>
              </a:rPr>
            </a:br>
            <a:br>
              <a:rPr lang="nl-NL" sz="2000" spc="0" dirty="0">
                <a:ln>
                  <a:noFill/>
                </a:ln>
                <a:solidFill>
                  <a:srgbClr val="FFFFFF"/>
                </a:solidFill>
                <a:latin typeface="Segoe UI"/>
                <a:cs typeface="+mn-cs"/>
              </a:rPr>
            </a:br>
            <a:r>
              <a:rPr lang="nl-NL" sz="2000" spc="0" dirty="0">
                <a:ln>
                  <a:noFill/>
                </a:ln>
                <a:solidFill>
                  <a:srgbClr val="FFFFFF"/>
                </a:solidFill>
                <a:latin typeface="Segoe UI"/>
                <a:cs typeface="+mn-cs"/>
              </a:rPr>
              <a:t>        </a:t>
            </a:r>
            <a:r>
              <a:rPr lang="nl-NL" sz="2000" spc="0" dirty="0" err="1">
                <a:ln>
                  <a:noFill/>
                </a:ln>
                <a:solidFill>
                  <a:srgbClr val="FFFFFF"/>
                </a:solidFill>
                <a:latin typeface="Segoe UI"/>
                <a:cs typeface="+mn-cs"/>
              </a:rPr>
              <a:t>https</a:t>
            </a:r>
            <a:r>
              <a:rPr lang="nl-NL" sz="2000" spc="0" dirty="0">
                <a:ln>
                  <a:noFill/>
                </a:ln>
                <a:solidFill>
                  <a:srgbClr val="FFFFFF"/>
                </a:solidFill>
                <a:latin typeface="Segoe UI"/>
                <a:cs typeface="+mn-cs"/>
              </a:rPr>
              <a:t>://</a:t>
            </a:r>
            <a:r>
              <a:rPr lang="nl-NL" sz="2000" spc="0" dirty="0" err="1">
                <a:ln>
                  <a:noFill/>
                </a:ln>
                <a:solidFill>
                  <a:srgbClr val="FFFFFF"/>
                </a:solidFill>
                <a:latin typeface="Segoe UI"/>
                <a:cs typeface="+mn-cs"/>
              </a:rPr>
              <a:t>github.com</a:t>
            </a:r>
            <a:r>
              <a:rPr lang="nl-NL" sz="2000" spc="0" dirty="0">
                <a:ln>
                  <a:noFill/>
                </a:ln>
                <a:solidFill>
                  <a:srgbClr val="FFFFFF"/>
                </a:solidFill>
                <a:latin typeface="Segoe UI"/>
                <a:cs typeface="+mn-cs"/>
              </a:rPr>
              <a:t>/</a:t>
            </a:r>
            <a:r>
              <a:rPr lang="nl-NL" sz="2000" spc="0" dirty="0" err="1">
                <a:ln>
                  <a:noFill/>
                </a:ln>
                <a:solidFill>
                  <a:srgbClr val="FFFFFF"/>
                </a:solidFill>
                <a:latin typeface="Segoe UI"/>
                <a:cs typeface="+mn-cs"/>
              </a:rPr>
              <a:t>dcashpeterson</a:t>
            </a:r>
            <a:endParaRPr lang="nl-NL" sz="2000" spc="0" dirty="0">
              <a:ln>
                <a:noFill/>
              </a:ln>
              <a:solidFill>
                <a:srgbClr val="FFFFFF"/>
              </a:solidFill>
              <a:latin typeface="Segoe UI"/>
              <a:cs typeface="+mn-cs"/>
            </a:endParaRPr>
          </a:p>
        </p:txBody>
      </p:sp>
      <p:pic>
        <p:nvPicPr>
          <p:cNvPr id="10" name="Picture 9">
            <a:extLst>
              <a:ext uri="{FF2B5EF4-FFF2-40B4-BE49-F238E27FC236}">
                <a16:creationId xmlns:a16="http://schemas.microsoft.com/office/drawing/2014/main" id="{B4A4DB89-6E65-B649-BD97-70FCD3D82DA9}"/>
              </a:ext>
            </a:extLst>
          </p:cNvPr>
          <p:cNvPicPr>
            <a:picLocks noChangeAspect="1"/>
          </p:cNvPicPr>
          <p:nvPr/>
        </p:nvPicPr>
        <p:blipFill>
          <a:blip r:embed="rId2"/>
          <a:stretch>
            <a:fillRect/>
          </a:stretch>
        </p:blipFill>
        <p:spPr>
          <a:xfrm>
            <a:off x="452327" y="4464600"/>
            <a:ext cx="342900" cy="338001"/>
          </a:xfrm>
          <a:prstGeom prst="rect">
            <a:avLst/>
          </a:prstGeom>
        </p:spPr>
      </p:pic>
      <p:pic>
        <p:nvPicPr>
          <p:cNvPr id="11" name="Picture 10">
            <a:extLst>
              <a:ext uri="{FF2B5EF4-FFF2-40B4-BE49-F238E27FC236}">
                <a16:creationId xmlns:a16="http://schemas.microsoft.com/office/drawing/2014/main" id="{69F6F511-6F92-CC41-9EF9-5444F205B94B}"/>
              </a:ext>
            </a:extLst>
          </p:cNvPr>
          <p:cNvPicPr>
            <a:picLocks noChangeAspect="1"/>
          </p:cNvPicPr>
          <p:nvPr/>
        </p:nvPicPr>
        <p:blipFill>
          <a:blip r:embed="rId3"/>
          <a:stretch>
            <a:fillRect/>
          </a:stretch>
        </p:blipFill>
        <p:spPr>
          <a:xfrm>
            <a:off x="460565" y="5021262"/>
            <a:ext cx="347472" cy="278074"/>
          </a:xfrm>
          <a:prstGeom prst="rect">
            <a:avLst/>
          </a:prstGeom>
        </p:spPr>
      </p:pic>
      <p:pic>
        <p:nvPicPr>
          <p:cNvPr id="12" name="Picture 11">
            <a:extLst>
              <a:ext uri="{FF2B5EF4-FFF2-40B4-BE49-F238E27FC236}">
                <a16:creationId xmlns:a16="http://schemas.microsoft.com/office/drawing/2014/main" id="{651A0D5C-2590-D64A-888A-2960DEB2AF10}"/>
              </a:ext>
            </a:extLst>
          </p:cNvPr>
          <p:cNvPicPr>
            <a:picLocks noChangeAspect="1"/>
          </p:cNvPicPr>
          <p:nvPr/>
        </p:nvPicPr>
        <p:blipFill>
          <a:blip r:embed="rId4"/>
          <a:stretch>
            <a:fillRect/>
          </a:stretch>
        </p:blipFill>
        <p:spPr>
          <a:xfrm>
            <a:off x="452327" y="3872201"/>
            <a:ext cx="347472" cy="342508"/>
          </a:xfrm>
          <a:prstGeom prst="rect">
            <a:avLst/>
          </a:prstGeom>
        </p:spPr>
      </p:pic>
      <p:pic>
        <p:nvPicPr>
          <p:cNvPr id="13" name="Picture 12">
            <a:extLst>
              <a:ext uri="{FF2B5EF4-FFF2-40B4-BE49-F238E27FC236}">
                <a16:creationId xmlns:a16="http://schemas.microsoft.com/office/drawing/2014/main" id="{78B2638F-16C9-904F-A7AC-CC875EAD3C37}"/>
              </a:ext>
            </a:extLst>
          </p:cNvPr>
          <p:cNvPicPr>
            <a:picLocks noChangeAspect="1"/>
          </p:cNvPicPr>
          <p:nvPr/>
        </p:nvPicPr>
        <p:blipFill>
          <a:blip r:embed="rId5"/>
          <a:srcRect/>
          <a:stretch/>
        </p:blipFill>
        <p:spPr>
          <a:xfrm>
            <a:off x="444089" y="5478462"/>
            <a:ext cx="347472" cy="347472"/>
          </a:xfrm>
          <a:prstGeom prst="rect">
            <a:avLst/>
          </a:prstGeom>
        </p:spPr>
      </p:pic>
      <p:pic>
        <p:nvPicPr>
          <p:cNvPr id="14" name="Picture 13">
            <a:extLst>
              <a:ext uri="{FF2B5EF4-FFF2-40B4-BE49-F238E27FC236}">
                <a16:creationId xmlns:a16="http://schemas.microsoft.com/office/drawing/2014/main" id="{EADD7E1E-CC63-D14F-A760-DC3FA8CA2A25}"/>
              </a:ext>
            </a:extLst>
          </p:cNvPr>
          <p:cNvPicPr>
            <a:picLocks noChangeAspect="1"/>
          </p:cNvPicPr>
          <p:nvPr/>
        </p:nvPicPr>
        <p:blipFill>
          <a:blip r:embed="rId6"/>
          <a:srcRect/>
          <a:stretch/>
        </p:blipFill>
        <p:spPr>
          <a:xfrm>
            <a:off x="8275637" y="2072299"/>
            <a:ext cx="3000397" cy="3000397"/>
          </a:xfrm>
          <a:prstGeom prst="rect">
            <a:avLst/>
          </a:prstGeom>
        </p:spPr>
      </p:pic>
      <p:pic>
        <p:nvPicPr>
          <p:cNvPr id="16" name="Picture 15" descr="A picture containing object, clock&#10;&#10;Description automatically generated">
            <a:extLst>
              <a:ext uri="{FF2B5EF4-FFF2-40B4-BE49-F238E27FC236}">
                <a16:creationId xmlns:a16="http://schemas.microsoft.com/office/drawing/2014/main" id="{8C1D99F0-DFA1-444E-84DB-3B513C197A03}"/>
              </a:ext>
            </a:extLst>
          </p:cNvPr>
          <p:cNvPicPr>
            <a:picLocks noChangeAspect="1"/>
          </p:cNvPicPr>
          <p:nvPr/>
        </p:nvPicPr>
        <p:blipFill>
          <a:blip r:embed="rId7"/>
          <a:stretch>
            <a:fillRect/>
          </a:stretch>
        </p:blipFill>
        <p:spPr>
          <a:xfrm>
            <a:off x="7894637" y="1211262"/>
            <a:ext cx="3657600" cy="698500"/>
          </a:xfrm>
          <a:prstGeom prst="rect">
            <a:avLst/>
          </a:prstGeom>
        </p:spPr>
      </p:pic>
    </p:spTree>
    <p:extLst>
      <p:ext uri="{BB962C8B-B14F-4D97-AF65-F5344CB8AC3E}">
        <p14:creationId xmlns:p14="http://schemas.microsoft.com/office/powerpoint/2010/main" val="193611101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274638" y="296863"/>
            <a:ext cx="5486400" cy="6400800"/>
          </a:xfrm>
          <a:prstGeom prst="rect">
            <a:avLst/>
          </a:prstGeom>
          <a:solidFill>
            <a:srgbClr val="48258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a:xfrm>
            <a:off x="274639" y="295274"/>
            <a:ext cx="5486399" cy="917575"/>
          </a:xfrm>
        </p:spPr>
        <p:txBody>
          <a:bodyPr/>
          <a:lstStyle/>
          <a:p>
            <a:r>
              <a:rPr lang="en-US" dirty="0">
                <a:gradFill>
                  <a:gsLst>
                    <a:gs pos="1250">
                      <a:schemeClr val="bg1"/>
                    </a:gs>
                    <a:gs pos="100000">
                      <a:schemeClr val="bg1"/>
                    </a:gs>
                  </a:gsLst>
                  <a:lin ang="5400000" scaled="0"/>
                </a:gradFill>
              </a:rPr>
              <a:t>Agenda</a:t>
            </a:r>
          </a:p>
        </p:txBody>
      </p:sp>
      <p:grpSp>
        <p:nvGrpSpPr>
          <p:cNvPr id="5" name="Group 4"/>
          <p:cNvGrpSpPr>
            <a:grpSpLocks noChangeAspect="1"/>
          </p:cNvGrpSpPr>
          <p:nvPr/>
        </p:nvGrpSpPr>
        <p:grpSpPr bwMode="auto">
          <a:xfrm>
            <a:off x="4832350" y="397667"/>
            <a:ext cx="708025" cy="712787"/>
            <a:chOff x="3044" y="3655"/>
            <a:chExt cx="446" cy="449"/>
          </a:xfrm>
          <a:solidFill>
            <a:schemeClr val="bg1"/>
          </a:solidFill>
        </p:grpSpPr>
        <p:sp>
          <p:nvSpPr>
            <p:cNvPr id="7" name="Freeform 5"/>
            <p:cNvSpPr>
              <a:spLocks noEditPoints="1"/>
            </p:cNvSpPr>
            <p:nvPr/>
          </p:nvSpPr>
          <p:spPr bwMode="auto">
            <a:xfrm>
              <a:off x="3044" y="3655"/>
              <a:ext cx="446" cy="449"/>
            </a:xfrm>
            <a:custGeom>
              <a:avLst/>
              <a:gdLst>
                <a:gd name="T0" fmla="*/ 1033 w 2081"/>
                <a:gd name="T1" fmla="*/ 2094 h 2094"/>
                <a:gd name="T2" fmla="*/ 0 w 2081"/>
                <a:gd name="T3" fmla="*/ 1038 h 2094"/>
                <a:gd name="T4" fmla="*/ 1033 w 2081"/>
                <a:gd name="T5" fmla="*/ 0 h 2094"/>
                <a:gd name="T6" fmla="*/ 2081 w 2081"/>
                <a:gd name="T7" fmla="*/ 1038 h 2094"/>
                <a:gd name="T8" fmla="*/ 1033 w 2081"/>
                <a:gd name="T9" fmla="*/ 2094 h 2094"/>
                <a:gd name="T10" fmla="*/ 1033 w 2081"/>
                <a:gd name="T11" fmla="*/ 125 h 2094"/>
                <a:gd name="T12" fmla="*/ 129 w 2081"/>
                <a:gd name="T13" fmla="*/ 1038 h 2094"/>
                <a:gd name="T14" fmla="*/ 1033 w 2081"/>
                <a:gd name="T15" fmla="*/ 1965 h 2094"/>
                <a:gd name="T16" fmla="*/ 1957 w 2081"/>
                <a:gd name="T17" fmla="*/ 1038 h 2094"/>
                <a:gd name="T18" fmla="*/ 1033 w 2081"/>
                <a:gd name="T19" fmla="*/ 125 h 2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1" h="2094">
                  <a:moveTo>
                    <a:pt x="1033" y="2094"/>
                  </a:moveTo>
                  <a:cubicBezTo>
                    <a:pt x="464" y="2094"/>
                    <a:pt x="0" y="1629"/>
                    <a:pt x="0" y="1038"/>
                  </a:cubicBezTo>
                  <a:cubicBezTo>
                    <a:pt x="0" y="461"/>
                    <a:pt x="464" y="0"/>
                    <a:pt x="1033" y="0"/>
                  </a:cubicBezTo>
                  <a:cubicBezTo>
                    <a:pt x="1622" y="0"/>
                    <a:pt x="2081" y="461"/>
                    <a:pt x="2081" y="1038"/>
                  </a:cubicBezTo>
                  <a:cubicBezTo>
                    <a:pt x="2081" y="1629"/>
                    <a:pt x="1622" y="2094"/>
                    <a:pt x="1033" y="2094"/>
                  </a:cubicBezTo>
                  <a:close/>
                  <a:moveTo>
                    <a:pt x="1033" y="125"/>
                  </a:moveTo>
                  <a:cubicBezTo>
                    <a:pt x="531" y="125"/>
                    <a:pt x="129" y="533"/>
                    <a:pt x="129" y="1038"/>
                  </a:cubicBezTo>
                  <a:cubicBezTo>
                    <a:pt x="129" y="1547"/>
                    <a:pt x="531" y="1965"/>
                    <a:pt x="1033" y="1965"/>
                  </a:cubicBezTo>
                  <a:cubicBezTo>
                    <a:pt x="1535" y="1965"/>
                    <a:pt x="1957" y="1547"/>
                    <a:pt x="1957" y="1038"/>
                  </a:cubicBezTo>
                  <a:cubicBezTo>
                    <a:pt x="1957" y="533"/>
                    <a:pt x="1535" y="125"/>
                    <a:pt x="1033"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p:cNvSpPr>
            <p:nvPr/>
          </p:nvSpPr>
          <p:spPr bwMode="auto">
            <a:xfrm>
              <a:off x="3151" y="3790"/>
              <a:ext cx="237" cy="174"/>
            </a:xfrm>
            <a:custGeom>
              <a:avLst/>
              <a:gdLst>
                <a:gd name="T0" fmla="*/ 407 w 1106"/>
                <a:gd name="T1" fmla="*/ 813 h 813"/>
                <a:gd name="T2" fmla="*/ 728 w 1106"/>
                <a:gd name="T3" fmla="*/ 521 h 813"/>
                <a:gd name="T4" fmla="*/ 0 w 1106"/>
                <a:gd name="T5" fmla="*/ 521 h 813"/>
                <a:gd name="T6" fmla="*/ 0 w 1106"/>
                <a:gd name="T7" fmla="*/ 311 h 813"/>
                <a:gd name="T8" fmla="*/ 728 w 1106"/>
                <a:gd name="T9" fmla="*/ 311 h 813"/>
                <a:gd name="T10" fmla="*/ 407 w 1106"/>
                <a:gd name="T11" fmla="*/ 0 h 813"/>
                <a:gd name="T12" fmla="*/ 671 w 1106"/>
                <a:gd name="T13" fmla="*/ 0 h 813"/>
                <a:gd name="T14" fmla="*/ 1106 w 1106"/>
                <a:gd name="T15" fmla="*/ 406 h 813"/>
                <a:gd name="T16" fmla="*/ 671 w 1106"/>
                <a:gd name="T17" fmla="*/ 813 h 813"/>
                <a:gd name="T18" fmla="*/ 407 w 1106"/>
                <a:gd name="T19" fmla="*/ 813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6" h="813">
                  <a:moveTo>
                    <a:pt x="407" y="813"/>
                  </a:moveTo>
                  <a:cubicBezTo>
                    <a:pt x="407" y="813"/>
                    <a:pt x="407" y="813"/>
                    <a:pt x="728" y="521"/>
                  </a:cubicBezTo>
                  <a:cubicBezTo>
                    <a:pt x="0" y="521"/>
                    <a:pt x="0" y="521"/>
                    <a:pt x="0" y="521"/>
                  </a:cubicBezTo>
                  <a:cubicBezTo>
                    <a:pt x="0" y="521"/>
                    <a:pt x="0" y="521"/>
                    <a:pt x="0" y="311"/>
                  </a:cubicBezTo>
                  <a:cubicBezTo>
                    <a:pt x="0" y="311"/>
                    <a:pt x="0" y="311"/>
                    <a:pt x="728" y="311"/>
                  </a:cubicBezTo>
                  <a:cubicBezTo>
                    <a:pt x="728" y="311"/>
                    <a:pt x="728" y="311"/>
                    <a:pt x="407" y="0"/>
                  </a:cubicBezTo>
                  <a:cubicBezTo>
                    <a:pt x="407" y="0"/>
                    <a:pt x="407" y="0"/>
                    <a:pt x="671" y="0"/>
                  </a:cubicBezTo>
                  <a:cubicBezTo>
                    <a:pt x="671" y="0"/>
                    <a:pt x="671" y="0"/>
                    <a:pt x="1106" y="406"/>
                  </a:cubicBezTo>
                  <a:cubicBezTo>
                    <a:pt x="1106" y="406"/>
                    <a:pt x="1106" y="406"/>
                    <a:pt x="671" y="813"/>
                  </a:cubicBezTo>
                  <a:cubicBezTo>
                    <a:pt x="671" y="813"/>
                    <a:pt x="671" y="813"/>
                    <a:pt x="407" y="8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TextBox 8"/>
          <p:cNvSpPr txBox="1"/>
          <p:nvPr/>
        </p:nvSpPr>
        <p:spPr>
          <a:xfrm>
            <a:off x="5761038" y="296863"/>
            <a:ext cx="6218237" cy="5478423"/>
          </a:xfrm>
          <a:prstGeom prst="rect">
            <a:avLst/>
          </a:prstGeom>
          <a:noFill/>
        </p:spPr>
        <p:txBody>
          <a:bodyPr wrap="square" lIns="365760" tIns="146304" rIns="182880" bIns="146304" rtlCol="0">
            <a:spAutoFit/>
          </a:bodyPr>
          <a:lstStyle/>
          <a:p>
            <a:pPr>
              <a:lnSpc>
                <a:spcPct val="90000"/>
              </a:lnSpc>
              <a:spcAft>
                <a:spcPts val="600"/>
              </a:spcAft>
            </a:pPr>
            <a:r>
              <a:rPr lang="en-US" sz="3200" dirty="0">
                <a:gradFill>
                  <a:gsLst>
                    <a:gs pos="2917">
                      <a:schemeClr val="tx1"/>
                    </a:gs>
                    <a:gs pos="30000">
                      <a:schemeClr val="tx1"/>
                    </a:gs>
                  </a:gsLst>
                  <a:lin ang="5400000" scaled="0"/>
                </a:gradFill>
                <a:latin typeface="+mj-lt"/>
              </a:rPr>
              <a:t>Why Build Your Own?</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Anatomy of Global Navigation</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PnP Dev Extensions</a:t>
            </a:r>
            <a:br>
              <a:rPr lang="en-US" sz="3200" dirty="0">
                <a:gradFill>
                  <a:gsLst>
                    <a:gs pos="2917">
                      <a:schemeClr val="tx1"/>
                    </a:gs>
                    <a:gs pos="30000">
                      <a:schemeClr val="tx1"/>
                    </a:gs>
                  </a:gsLst>
                  <a:lin ang="5400000" scaled="0"/>
                </a:gradFill>
                <a:latin typeface="+mj-lt"/>
              </a:rPr>
            </a:br>
            <a:br>
              <a:rPr lang="en-US" sz="3200" dirty="0">
                <a:gradFill>
                  <a:gsLst>
                    <a:gs pos="2917">
                      <a:schemeClr val="tx1"/>
                    </a:gs>
                    <a:gs pos="30000">
                      <a:schemeClr val="tx1"/>
                    </a:gs>
                  </a:gsLst>
                  <a:lin ang="5400000" scaled="0"/>
                </a:gradFill>
                <a:latin typeface="+mj-lt"/>
              </a:rPr>
            </a:br>
            <a:r>
              <a:rPr lang="en-US" sz="3200" dirty="0">
                <a:gradFill>
                  <a:gsLst>
                    <a:gs pos="2917">
                      <a:schemeClr val="tx1"/>
                    </a:gs>
                    <a:gs pos="30000">
                      <a:schemeClr val="tx1"/>
                    </a:gs>
                  </a:gsLst>
                  <a:lin ang="5400000" scaled="0"/>
                </a:gradFill>
                <a:latin typeface="+mj-lt"/>
              </a:rPr>
              <a:t>Let’s Look at the Code!</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Deployment</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Q&amp;A</a:t>
            </a:r>
          </a:p>
        </p:txBody>
      </p:sp>
    </p:spTree>
    <p:extLst>
      <p:ext uri="{BB962C8B-B14F-4D97-AF65-F5344CB8AC3E}">
        <p14:creationId xmlns:p14="http://schemas.microsoft.com/office/powerpoint/2010/main" val="135366267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274638" y="296863"/>
            <a:ext cx="5486400" cy="6400800"/>
          </a:xfrm>
          <a:prstGeom prst="rect">
            <a:avLst/>
          </a:prstGeom>
          <a:solidFill>
            <a:srgbClr val="48258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a:xfrm>
            <a:off x="274639" y="295274"/>
            <a:ext cx="5486399" cy="917575"/>
          </a:xfrm>
        </p:spPr>
        <p:txBody>
          <a:bodyPr/>
          <a:lstStyle/>
          <a:p>
            <a:r>
              <a:rPr lang="en-US" dirty="0">
                <a:gradFill>
                  <a:gsLst>
                    <a:gs pos="1250">
                      <a:schemeClr val="bg1"/>
                    </a:gs>
                    <a:gs pos="100000">
                      <a:schemeClr val="bg1"/>
                    </a:gs>
                  </a:gsLst>
                  <a:lin ang="5400000" scaled="0"/>
                </a:gradFill>
              </a:rPr>
              <a:t>Agenda</a:t>
            </a:r>
          </a:p>
        </p:txBody>
      </p:sp>
      <p:grpSp>
        <p:nvGrpSpPr>
          <p:cNvPr id="5" name="Group 4"/>
          <p:cNvGrpSpPr>
            <a:grpSpLocks noChangeAspect="1"/>
          </p:cNvGrpSpPr>
          <p:nvPr/>
        </p:nvGrpSpPr>
        <p:grpSpPr bwMode="auto">
          <a:xfrm>
            <a:off x="4832350" y="397667"/>
            <a:ext cx="708025" cy="712787"/>
            <a:chOff x="3044" y="3655"/>
            <a:chExt cx="446" cy="449"/>
          </a:xfrm>
          <a:solidFill>
            <a:schemeClr val="bg1"/>
          </a:solidFill>
        </p:grpSpPr>
        <p:sp>
          <p:nvSpPr>
            <p:cNvPr id="7" name="Freeform 5"/>
            <p:cNvSpPr>
              <a:spLocks noEditPoints="1"/>
            </p:cNvSpPr>
            <p:nvPr/>
          </p:nvSpPr>
          <p:spPr bwMode="auto">
            <a:xfrm>
              <a:off x="3044" y="3655"/>
              <a:ext cx="446" cy="449"/>
            </a:xfrm>
            <a:custGeom>
              <a:avLst/>
              <a:gdLst>
                <a:gd name="T0" fmla="*/ 1033 w 2081"/>
                <a:gd name="T1" fmla="*/ 2094 h 2094"/>
                <a:gd name="T2" fmla="*/ 0 w 2081"/>
                <a:gd name="T3" fmla="*/ 1038 h 2094"/>
                <a:gd name="T4" fmla="*/ 1033 w 2081"/>
                <a:gd name="T5" fmla="*/ 0 h 2094"/>
                <a:gd name="T6" fmla="*/ 2081 w 2081"/>
                <a:gd name="T7" fmla="*/ 1038 h 2094"/>
                <a:gd name="T8" fmla="*/ 1033 w 2081"/>
                <a:gd name="T9" fmla="*/ 2094 h 2094"/>
                <a:gd name="T10" fmla="*/ 1033 w 2081"/>
                <a:gd name="T11" fmla="*/ 125 h 2094"/>
                <a:gd name="T12" fmla="*/ 129 w 2081"/>
                <a:gd name="T13" fmla="*/ 1038 h 2094"/>
                <a:gd name="T14" fmla="*/ 1033 w 2081"/>
                <a:gd name="T15" fmla="*/ 1965 h 2094"/>
                <a:gd name="T16" fmla="*/ 1957 w 2081"/>
                <a:gd name="T17" fmla="*/ 1038 h 2094"/>
                <a:gd name="T18" fmla="*/ 1033 w 2081"/>
                <a:gd name="T19" fmla="*/ 125 h 2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1" h="2094">
                  <a:moveTo>
                    <a:pt x="1033" y="2094"/>
                  </a:moveTo>
                  <a:cubicBezTo>
                    <a:pt x="464" y="2094"/>
                    <a:pt x="0" y="1629"/>
                    <a:pt x="0" y="1038"/>
                  </a:cubicBezTo>
                  <a:cubicBezTo>
                    <a:pt x="0" y="461"/>
                    <a:pt x="464" y="0"/>
                    <a:pt x="1033" y="0"/>
                  </a:cubicBezTo>
                  <a:cubicBezTo>
                    <a:pt x="1622" y="0"/>
                    <a:pt x="2081" y="461"/>
                    <a:pt x="2081" y="1038"/>
                  </a:cubicBezTo>
                  <a:cubicBezTo>
                    <a:pt x="2081" y="1629"/>
                    <a:pt x="1622" y="2094"/>
                    <a:pt x="1033" y="2094"/>
                  </a:cubicBezTo>
                  <a:close/>
                  <a:moveTo>
                    <a:pt x="1033" y="125"/>
                  </a:moveTo>
                  <a:cubicBezTo>
                    <a:pt x="531" y="125"/>
                    <a:pt x="129" y="533"/>
                    <a:pt x="129" y="1038"/>
                  </a:cubicBezTo>
                  <a:cubicBezTo>
                    <a:pt x="129" y="1547"/>
                    <a:pt x="531" y="1965"/>
                    <a:pt x="1033" y="1965"/>
                  </a:cubicBezTo>
                  <a:cubicBezTo>
                    <a:pt x="1535" y="1965"/>
                    <a:pt x="1957" y="1547"/>
                    <a:pt x="1957" y="1038"/>
                  </a:cubicBezTo>
                  <a:cubicBezTo>
                    <a:pt x="1957" y="533"/>
                    <a:pt x="1535" y="125"/>
                    <a:pt x="1033" y="1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p:cNvSpPr>
            <p:nvPr/>
          </p:nvSpPr>
          <p:spPr bwMode="auto">
            <a:xfrm>
              <a:off x="3151" y="3790"/>
              <a:ext cx="237" cy="174"/>
            </a:xfrm>
            <a:custGeom>
              <a:avLst/>
              <a:gdLst>
                <a:gd name="T0" fmla="*/ 407 w 1106"/>
                <a:gd name="T1" fmla="*/ 813 h 813"/>
                <a:gd name="T2" fmla="*/ 728 w 1106"/>
                <a:gd name="T3" fmla="*/ 521 h 813"/>
                <a:gd name="T4" fmla="*/ 0 w 1106"/>
                <a:gd name="T5" fmla="*/ 521 h 813"/>
                <a:gd name="T6" fmla="*/ 0 w 1106"/>
                <a:gd name="T7" fmla="*/ 311 h 813"/>
                <a:gd name="T8" fmla="*/ 728 w 1106"/>
                <a:gd name="T9" fmla="*/ 311 h 813"/>
                <a:gd name="T10" fmla="*/ 407 w 1106"/>
                <a:gd name="T11" fmla="*/ 0 h 813"/>
                <a:gd name="T12" fmla="*/ 671 w 1106"/>
                <a:gd name="T13" fmla="*/ 0 h 813"/>
                <a:gd name="T14" fmla="*/ 1106 w 1106"/>
                <a:gd name="T15" fmla="*/ 406 h 813"/>
                <a:gd name="T16" fmla="*/ 671 w 1106"/>
                <a:gd name="T17" fmla="*/ 813 h 813"/>
                <a:gd name="T18" fmla="*/ 407 w 1106"/>
                <a:gd name="T19" fmla="*/ 813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6" h="813">
                  <a:moveTo>
                    <a:pt x="407" y="813"/>
                  </a:moveTo>
                  <a:cubicBezTo>
                    <a:pt x="407" y="813"/>
                    <a:pt x="407" y="813"/>
                    <a:pt x="728" y="521"/>
                  </a:cubicBezTo>
                  <a:cubicBezTo>
                    <a:pt x="0" y="521"/>
                    <a:pt x="0" y="521"/>
                    <a:pt x="0" y="521"/>
                  </a:cubicBezTo>
                  <a:cubicBezTo>
                    <a:pt x="0" y="521"/>
                    <a:pt x="0" y="521"/>
                    <a:pt x="0" y="311"/>
                  </a:cubicBezTo>
                  <a:cubicBezTo>
                    <a:pt x="0" y="311"/>
                    <a:pt x="0" y="311"/>
                    <a:pt x="728" y="311"/>
                  </a:cubicBezTo>
                  <a:cubicBezTo>
                    <a:pt x="728" y="311"/>
                    <a:pt x="728" y="311"/>
                    <a:pt x="407" y="0"/>
                  </a:cubicBezTo>
                  <a:cubicBezTo>
                    <a:pt x="407" y="0"/>
                    <a:pt x="407" y="0"/>
                    <a:pt x="671" y="0"/>
                  </a:cubicBezTo>
                  <a:cubicBezTo>
                    <a:pt x="671" y="0"/>
                    <a:pt x="671" y="0"/>
                    <a:pt x="1106" y="406"/>
                  </a:cubicBezTo>
                  <a:cubicBezTo>
                    <a:pt x="1106" y="406"/>
                    <a:pt x="1106" y="406"/>
                    <a:pt x="671" y="813"/>
                  </a:cubicBezTo>
                  <a:cubicBezTo>
                    <a:pt x="671" y="813"/>
                    <a:pt x="671" y="813"/>
                    <a:pt x="407" y="8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TextBox 8"/>
          <p:cNvSpPr txBox="1"/>
          <p:nvPr/>
        </p:nvSpPr>
        <p:spPr>
          <a:xfrm>
            <a:off x="5761038" y="296863"/>
            <a:ext cx="6218237" cy="5998565"/>
          </a:xfrm>
          <a:prstGeom prst="rect">
            <a:avLst/>
          </a:prstGeom>
          <a:noFill/>
        </p:spPr>
        <p:txBody>
          <a:bodyPr wrap="square" lIns="365760" tIns="146304" rIns="182880" bIns="146304" rtlCol="0">
            <a:spAutoFit/>
          </a:bodyPr>
          <a:lstStyle/>
          <a:p>
            <a:pPr>
              <a:lnSpc>
                <a:spcPct val="90000"/>
              </a:lnSpc>
              <a:spcAft>
                <a:spcPts val="600"/>
              </a:spcAft>
            </a:pPr>
            <a:r>
              <a:rPr lang="en-US" sz="3200" b="1" dirty="0">
                <a:gradFill>
                  <a:gsLst>
                    <a:gs pos="2917">
                      <a:schemeClr val="tx1"/>
                    </a:gs>
                    <a:gs pos="30000">
                      <a:schemeClr val="tx1"/>
                    </a:gs>
                  </a:gsLst>
                  <a:lin ang="5400000" scaled="0"/>
                </a:gradFill>
                <a:latin typeface="+mj-lt"/>
              </a:rPr>
              <a:t>Why Build Your Own?</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Anatomy of Global Navigation</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PnP Dev Extensions</a:t>
            </a:r>
            <a:br>
              <a:rPr lang="en-US" sz="3200" dirty="0">
                <a:gradFill>
                  <a:gsLst>
                    <a:gs pos="2917">
                      <a:schemeClr val="tx1"/>
                    </a:gs>
                    <a:gs pos="30000">
                      <a:schemeClr val="tx1"/>
                    </a:gs>
                  </a:gsLst>
                  <a:lin ang="5400000" scaled="0"/>
                </a:gradFill>
                <a:latin typeface="+mj-lt"/>
              </a:rPr>
            </a:br>
            <a:br>
              <a:rPr lang="en-US" sz="3200" dirty="0">
                <a:gradFill>
                  <a:gsLst>
                    <a:gs pos="2917">
                      <a:schemeClr val="tx1"/>
                    </a:gs>
                    <a:gs pos="30000">
                      <a:schemeClr val="tx1"/>
                    </a:gs>
                  </a:gsLst>
                  <a:lin ang="5400000" scaled="0"/>
                </a:gradFill>
                <a:latin typeface="+mj-lt"/>
              </a:rPr>
            </a:br>
            <a:r>
              <a:rPr lang="en-US" sz="3200" dirty="0">
                <a:gradFill>
                  <a:gsLst>
                    <a:gs pos="2917">
                      <a:schemeClr val="tx1"/>
                    </a:gs>
                    <a:gs pos="30000">
                      <a:schemeClr val="tx1"/>
                    </a:gs>
                  </a:gsLst>
                  <a:lin ang="5400000" scaled="0"/>
                </a:gradFill>
                <a:latin typeface="+mj-lt"/>
              </a:rPr>
              <a:t>Let’s Look at the Code!</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Deployment</a:t>
            </a:r>
            <a:br>
              <a:rPr lang="en-US" sz="3200" dirty="0">
                <a:gradFill>
                  <a:gsLst>
                    <a:gs pos="2917">
                      <a:schemeClr val="tx1"/>
                    </a:gs>
                    <a:gs pos="30000">
                      <a:schemeClr val="tx1"/>
                    </a:gs>
                  </a:gsLst>
                  <a:lin ang="5400000" scaled="0"/>
                </a:gradFill>
                <a:latin typeface="+mj-lt"/>
              </a:rPr>
            </a:br>
            <a:endParaRPr lang="en-US" sz="3200" dirty="0">
              <a:gradFill>
                <a:gsLst>
                  <a:gs pos="2917">
                    <a:schemeClr val="tx1"/>
                  </a:gs>
                  <a:gs pos="30000">
                    <a:schemeClr val="tx1"/>
                  </a:gs>
                </a:gsLst>
                <a:lin ang="5400000" scaled="0"/>
              </a:gradFill>
              <a:latin typeface="+mj-lt"/>
            </a:endParaRPr>
          </a:p>
          <a:p>
            <a:pPr>
              <a:lnSpc>
                <a:spcPct val="90000"/>
              </a:lnSpc>
              <a:spcAft>
                <a:spcPts val="600"/>
              </a:spcAft>
            </a:pPr>
            <a:r>
              <a:rPr lang="en-US" sz="3200" dirty="0">
                <a:gradFill>
                  <a:gsLst>
                    <a:gs pos="2917">
                      <a:schemeClr val="tx1"/>
                    </a:gs>
                    <a:gs pos="30000">
                      <a:schemeClr val="tx1"/>
                    </a:gs>
                  </a:gsLst>
                  <a:lin ang="5400000" scaled="0"/>
                </a:gradFill>
                <a:latin typeface="+mj-lt"/>
              </a:rPr>
              <a:t>Q&amp;A</a:t>
            </a:r>
          </a:p>
          <a:p>
            <a:pPr>
              <a:lnSpc>
                <a:spcPct val="90000"/>
              </a:lnSpc>
              <a:spcAft>
                <a:spcPts val="600"/>
              </a:spcAft>
            </a:pPr>
            <a:endParaRPr lang="en-US" sz="3200" dirty="0">
              <a:gradFill>
                <a:gsLst>
                  <a:gs pos="2917">
                    <a:schemeClr val="tx1"/>
                  </a:gs>
                  <a:gs pos="30000">
                    <a:schemeClr val="tx1"/>
                  </a:gs>
                </a:gsLst>
                <a:lin ang="5400000" scaled="0"/>
              </a:gradFill>
              <a:latin typeface="+mj-lt"/>
            </a:endParaRPr>
          </a:p>
        </p:txBody>
      </p:sp>
    </p:spTree>
    <p:extLst>
      <p:ext uri="{BB962C8B-B14F-4D97-AF65-F5344CB8AC3E}">
        <p14:creationId xmlns:p14="http://schemas.microsoft.com/office/powerpoint/2010/main" val="84394807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3023" y="0"/>
            <a:ext cx="12439498" cy="8789052"/>
          </a:xfrm>
          <a:prstGeom prst="rect">
            <a:avLst/>
          </a:prstGeom>
        </p:spPr>
      </p:pic>
      <p:sp>
        <p:nvSpPr>
          <p:cNvPr id="4" name="Text Placeholder 2"/>
          <p:cNvSpPr txBox="1">
            <a:spLocks/>
          </p:cNvSpPr>
          <p:nvPr/>
        </p:nvSpPr>
        <p:spPr>
          <a:xfrm>
            <a:off x="274637" y="296862"/>
            <a:ext cx="8229600" cy="7010399"/>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Why Build Your Own?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p:txBody>
      </p:sp>
    </p:spTree>
    <p:extLst>
      <p:ext uri="{BB962C8B-B14F-4D97-AF65-F5344CB8AC3E}">
        <p14:creationId xmlns:p14="http://schemas.microsoft.com/office/powerpoint/2010/main" val="186090165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rcRect/>
          <a:stretch/>
        </p:blipFill>
        <p:spPr>
          <a:xfrm>
            <a:off x="-3023" y="0"/>
            <a:ext cx="12439498" cy="8789052"/>
          </a:xfrm>
          <a:prstGeom prst="rect">
            <a:avLst/>
          </a:prstGeom>
        </p:spPr>
      </p:pic>
      <p:sp>
        <p:nvSpPr>
          <p:cNvPr id="4" name="Text Placeholder 2"/>
          <p:cNvSpPr txBox="1">
            <a:spLocks/>
          </p:cNvSpPr>
          <p:nvPr/>
        </p:nvSpPr>
        <p:spPr>
          <a:xfrm>
            <a:off x="274637" y="296862"/>
            <a:ext cx="8229600" cy="7010399"/>
          </a:xfrm>
          <a:prstGeom prst="rect">
            <a:avLst/>
          </a:prstGeom>
          <a:solidFill>
            <a:srgbClr val="9ACE1D">
              <a:alpha val="88000"/>
            </a:srgbClr>
          </a:solidFill>
        </p:spPr>
        <p:txBody>
          <a:bodyPr lIns="182880" tIns="146304" rIns="182880" bIns="146304"/>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gradFill>
                  <a:gsLst>
                    <a:gs pos="1250">
                      <a:schemeClr val="bg1"/>
                    </a:gs>
                    <a:gs pos="100000">
                      <a:schemeClr val="bg1"/>
                    </a:gs>
                  </a:gsLst>
                  <a:lin ang="5400000" scaled="0"/>
                </a:gradFill>
              </a:rPr>
              <a:t>Why Build Your Own?</a:t>
            </a:r>
            <a:br>
              <a:rPr lang="en-US" dirty="0">
                <a:gradFill>
                  <a:gsLst>
                    <a:gs pos="1250">
                      <a:schemeClr val="bg1"/>
                    </a:gs>
                    <a:gs pos="100000">
                      <a:schemeClr val="bg1"/>
                    </a:gs>
                  </a:gsLst>
                  <a:lin ang="5400000" scaled="0"/>
                </a:gradFill>
              </a:rPr>
            </a:br>
            <a:endParaRPr lang="en-US" dirty="0">
              <a:gradFill>
                <a:gsLst>
                  <a:gs pos="1250">
                    <a:schemeClr val="bg1"/>
                  </a:gs>
                  <a:gs pos="100000">
                    <a:schemeClr val="bg1"/>
                  </a:gs>
                </a:gsLst>
                <a:lin ang="5400000" scaled="0"/>
              </a:gradFill>
            </a:endParaRPr>
          </a:p>
          <a:p>
            <a:r>
              <a:rPr lang="en-US" sz="3200" dirty="0">
                <a:gradFill>
                  <a:gsLst>
                    <a:gs pos="1250">
                      <a:schemeClr val="bg1"/>
                    </a:gs>
                    <a:gs pos="100000">
                      <a:schemeClr val="bg1"/>
                    </a:gs>
                  </a:gsLst>
                  <a:lin ang="5400000" scaled="0"/>
                </a:gradFill>
              </a:rPr>
              <a:t>Custom Code is not always the answer!</a:t>
            </a:r>
          </a:p>
        </p:txBody>
      </p:sp>
    </p:spTree>
    <p:extLst>
      <p:ext uri="{BB962C8B-B14F-4D97-AF65-F5344CB8AC3E}">
        <p14:creationId xmlns:p14="http://schemas.microsoft.com/office/powerpoint/2010/main" val="3959166657"/>
      </p:ext>
    </p:extLst>
  </p:cSld>
  <p:clrMapOvr>
    <a:masterClrMapping/>
  </p:clrMapOvr>
  <p:transition>
    <p:fade/>
  </p:transition>
</p:sld>
</file>

<file path=ppt/theme/theme1.xml><?xml version="1.0" encoding="utf-8"?>
<a:theme xmlns:a="http://schemas.openxmlformats.org/drawingml/2006/main" name="WHITE TEMPLATE">
  <a:themeElements>
    <a:clrScheme name="Custom 17">
      <a:dk1>
        <a:srgbClr val="505050"/>
      </a:dk1>
      <a:lt1>
        <a:srgbClr val="FFFFFF"/>
      </a:lt1>
      <a:dk2>
        <a:srgbClr val="0078D7"/>
      </a:dk2>
      <a:lt2>
        <a:srgbClr val="EAEAEA"/>
      </a:lt2>
      <a:accent1>
        <a:srgbClr val="0078D7"/>
      </a:accent1>
      <a:accent2>
        <a:srgbClr val="002050"/>
      </a:accent2>
      <a:accent3>
        <a:srgbClr val="008272"/>
      </a:accent3>
      <a:accent4>
        <a:srgbClr val="00B294"/>
      </a:accent4>
      <a:accent5>
        <a:srgbClr val="D83B01"/>
      </a:accent5>
      <a:accent6>
        <a:srgbClr val="FF8C00"/>
      </a:accent6>
      <a:hlink>
        <a:srgbClr val="505050"/>
      </a:hlink>
      <a:folHlink>
        <a:srgbClr val="505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ympraxis_Template_Multi_16x9.potx" id="{75FB0355-8A9B-424C-A806-109E53B4A2F5}" vid="{C0F5E342-DE1D-4FA8-B74C-E3ED709348E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770C05B0D210F46BA67ADD4B416E772" ma:contentTypeVersion="9" ma:contentTypeDescription="Create a new document." ma:contentTypeScope="" ma:versionID="8c2424962a42868cfa288a39927fbf55">
  <xsd:schema xmlns:xsd="http://www.w3.org/2001/XMLSchema" xmlns:xs="http://www.w3.org/2001/XMLSchema" xmlns:p="http://schemas.microsoft.com/office/2006/metadata/properties" xmlns:ns2="3268d5dc-4cd6-44ac-ae2a-910ef8ac16c1" targetNamespace="http://schemas.microsoft.com/office/2006/metadata/properties" ma:root="true" ma:fieldsID="94ae77d5ba5d69fa84e30143d4935c7d" ns2:_="">
    <xsd:import namespace="3268d5dc-4cd6-44ac-ae2a-910ef8ac16c1"/>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268d5dc-4cd6-44ac-ae2a-910ef8ac16c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purl.org/dc/terms/"/>
    <ds:schemaRef ds:uri="3268d5dc-4cd6-44ac-ae2a-910ef8ac16c1"/>
    <ds:schemaRef ds:uri="http://schemas.microsoft.com/office/infopath/2007/PartnerControls"/>
    <ds:schemaRef ds:uri="http://purl.org/dc/dcmitype/"/>
    <ds:schemaRef ds:uri="http://schemas.microsoft.com/office/2006/documentManagement/types"/>
    <ds:schemaRef ds:uri="http://schemas.openxmlformats.org/package/2006/metadata/core-properties"/>
    <ds:schemaRef ds:uri="http://purl.org/dc/elements/1.1/"/>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02193DEE-DD01-46CF-8758-CEB80C5A434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268d5dc-4cd6-44ac-ae2a-910ef8ac16c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11658</TotalTime>
  <Words>2108</Words>
  <Application>Microsoft Macintosh PowerPoint</Application>
  <PresentationFormat>Custom</PresentationFormat>
  <Paragraphs>274</Paragraphs>
  <Slides>43</Slides>
  <Notes>25</Notes>
  <HiddenSlides>1</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Arial</vt:lpstr>
      <vt:lpstr>Consolas</vt:lpstr>
      <vt:lpstr>Helvetica</vt:lpstr>
      <vt:lpstr>Segoe UI</vt:lpstr>
      <vt:lpstr>Segoe UI Light</vt:lpstr>
      <vt:lpstr>Wingdings</vt:lpstr>
      <vt:lpstr>WHITE TEMPLATE</vt:lpstr>
      <vt:lpstr>Global Navigation with SPFx</vt:lpstr>
      <vt:lpstr>PowerPoint Presentation</vt:lpstr>
      <vt:lpstr>PowerPoint Presentation</vt:lpstr>
      <vt:lpstr>THANK YOU TO ALL OUR GENEROUS SPONSORS </vt:lpstr>
      <vt:lpstr>Derek Cash-Peterson Principal Architect  Professional developer since 1999  Working with SharePoint since 2006  Specialize in branding/UX development             https://spdcp.com          linkedin.com/in/derek-cash-peterson-6320752          @spdcp          https://github.com/dcashpeterson</vt:lpstr>
      <vt:lpstr>Agenda</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Agenda</vt:lpstr>
      <vt:lpstr>PowerPoint Presentation</vt:lpstr>
      <vt:lpstr>PowerPoint Presentation</vt:lpstr>
      <vt:lpstr>PowerPoint Presentation</vt:lpstr>
      <vt:lpstr>PowerPoint Presentation</vt:lpstr>
      <vt:lpstr>PowerPoint Presentation</vt:lpstr>
      <vt:lpstr>Placeholders</vt:lpstr>
      <vt:lpstr>Placeholders</vt:lpstr>
      <vt:lpstr>Data Source</vt:lpstr>
      <vt:lpstr>Application Customizers</vt:lpstr>
      <vt:lpstr>Agenda</vt:lpstr>
      <vt:lpstr>PowerPoint Presentation</vt:lpstr>
      <vt:lpstr>PowerPoint Presentation</vt:lpstr>
      <vt:lpstr>PowerPoint Presentation</vt:lpstr>
      <vt:lpstr>PowerPoint Presentation</vt:lpstr>
      <vt:lpstr>PowerPoint Presentation</vt:lpstr>
      <vt:lpstr>Time For Code!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vt:lpstr>
      <vt:lpstr>PowerPoint Presentation</vt:lpstr>
      <vt:lpstr>ARE YOU READY FOR A RAFFLE? We are giving away 3 Oculus Quest All In One! </vt:lpstr>
      <vt:lpstr>CONSIDER DONATING TO THE FOLLOWING CHARITY RELIEF FUNDS: UNITED WAY OR INTERNATIONAL MEDICAL CORPS</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Derek Cash-Peterson</dc:creator>
  <cp:keywords/>
  <dc:description>Template: _x000d_
Formatting: _x000d_
Audience Type:</dc:description>
  <cp:lastModifiedBy>Derek Cash-Peterson</cp:lastModifiedBy>
  <cp:revision>2</cp:revision>
  <dcterms:created xsi:type="dcterms:W3CDTF">2020-05-17T15:05:00Z</dcterms:created>
  <dcterms:modified xsi:type="dcterms:W3CDTF">2020-05-27T20:26:11Z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0x0101003770C05B0D210F46BA67ADD4B416E772</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